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6" r:id="rId2"/>
    <p:sldId id="260" r:id="rId3"/>
    <p:sldId id="263" r:id="rId4"/>
    <p:sldId id="267" r:id="rId5"/>
    <p:sldId id="261" r:id="rId6"/>
    <p:sldId id="271" r:id="rId7"/>
    <p:sldId id="270" r:id="rId8"/>
    <p:sldId id="274" r:id="rId9"/>
    <p:sldId id="275" r:id="rId10"/>
    <p:sldId id="273"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33"/>
    <p:restoredTop sz="94694"/>
  </p:normalViewPr>
  <p:slideViewPr>
    <p:cSldViewPr snapToGrid="0" snapToObjects="1">
      <p:cViewPr varScale="1">
        <p:scale>
          <a:sx n="87" d="100"/>
          <a:sy n="87" d="100"/>
        </p:scale>
        <p:origin x="101"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EA2FFA-9519-E947-A77B-3629CB771031}"/>
              </a:ext>
            </a:extLst>
          </p:cNvPr>
          <p:cNvSpPr>
            <a:spLocks noGrp="1"/>
          </p:cNvSpPr>
          <p:nvPr>
            <p:ph type="dt" sz="half" idx="10"/>
          </p:nvPr>
        </p:nvSpPr>
        <p:spPr/>
        <p:txBody>
          <a:bodyPr/>
          <a:lstStyle/>
          <a:p>
            <a:fld id="{7DE54394-0A55-9E4B-9093-4E3BE26D1CC3}" type="datetimeFigureOut">
              <a:rPr lang="en-US" smtClean="0">
                <a:latin typeface="Helvetica" pitchFamily="2" charset="0"/>
              </a:rPr>
              <a:pPr/>
              <a:t>6/20/2023</a:t>
            </a:fld>
            <a:endParaRPr lang="en-US" dirty="0">
              <a:latin typeface="Helvetica" pitchFamily="2" charset="0"/>
            </a:endParaRPr>
          </a:p>
        </p:txBody>
      </p:sp>
      <p:sp>
        <p:nvSpPr>
          <p:cNvPr id="4" name="Footer Placeholder 3">
            <a:extLst>
              <a:ext uri="{FF2B5EF4-FFF2-40B4-BE49-F238E27FC236}">
                <a16:creationId xmlns:a16="http://schemas.microsoft.com/office/drawing/2014/main" id="{918BA114-198C-2A45-8320-BA9851F6AA54}"/>
              </a:ext>
            </a:extLst>
          </p:cNvPr>
          <p:cNvSpPr>
            <a:spLocks noGrp="1"/>
          </p:cNvSpPr>
          <p:nvPr>
            <p:ph type="ftr" sz="quarter" idx="11"/>
          </p:nvPr>
        </p:nvSpPr>
        <p:spPr/>
        <p:txBody>
          <a:bodyPr/>
          <a:lstStyle/>
          <a:p>
            <a:r>
              <a:rPr lang="en-US"/>
              <a:t>Add department / title name</a:t>
            </a:r>
            <a:endParaRPr lang="en-US" dirty="0"/>
          </a:p>
        </p:txBody>
      </p:sp>
      <p:sp>
        <p:nvSpPr>
          <p:cNvPr id="5" name="Slide Number Placeholder 4">
            <a:extLst>
              <a:ext uri="{FF2B5EF4-FFF2-40B4-BE49-F238E27FC236}">
                <a16:creationId xmlns:a16="http://schemas.microsoft.com/office/drawing/2014/main" id="{B65C6B9B-694E-564C-ACDD-2B9AA1B3F727}"/>
              </a:ext>
            </a:extLst>
          </p:cNvPr>
          <p:cNvSpPr>
            <a:spLocks noGrp="1"/>
          </p:cNvSpPr>
          <p:nvPr>
            <p:ph type="sldNum" sz="quarter" idx="12"/>
          </p:nvPr>
        </p:nvSpPr>
        <p:spPr/>
        <p:txBody>
          <a:bodyPr/>
          <a:lstStyle/>
          <a:p>
            <a:fld id="{8A16B8CB-D56F-2744-807F-154426EF1DF6}" type="slidenum">
              <a:rPr lang="en-US" smtClean="0"/>
              <a:pPr/>
              <a:t>‹#›</a:t>
            </a:fld>
            <a:endParaRPr lang="en-US" dirty="0"/>
          </a:p>
        </p:txBody>
      </p:sp>
      <p:pic>
        <p:nvPicPr>
          <p:cNvPr id="12" name="Picture 11">
            <a:extLst>
              <a:ext uri="{FF2B5EF4-FFF2-40B4-BE49-F238E27FC236}">
                <a16:creationId xmlns:a16="http://schemas.microsoft.com/office/drawing/2014/main" id="{8D757754-485B-A54B-B778-34B895C82AC4}"/>
              </a:ext>
            </a:extLst>
          </p:cNvPr>
          <p:cNvPicPr>
            <a:picLocks noChangeAspect="1"/>
          </p:cNvPicPr>
          <p:nvPr userDrawn="1"/>
        </p:nvPicPr>
        <p:blipFill>
          <a:blip r:embed="rId2"/>
          <a:stretch>
            <a:fillRect/>
          </a:stretch>
        </p:blipFill>
        <p:spPr>
          <a:xfrm>
            <a:off x="6822" y="0"/>
            <a:ext cx="12193471" cy="6858000"/>
          </a:xfrm>
          <a:prstGeom prst="rect">
            <a:avLst/>
          </a:prstGeom>
        </p:spPr>
      </p:pic>
      <p:sp>
        <p:nvSpPr>
          <p:cNvPr id="6" name="Title Placeholder 12">
            <a:extLst>
              <a:ext uri="{FF2B5EF4-FFF2-40B4-BE49-F238E27FC236}">
                <a16:creationId xmlns:a16="http://schemas.microsoft.com/office/drawing/2014/main" id="{6E5775B4-F0E7-4A48-BF5D-AF263FA2D60C}"/>
              </a:ext>
            </a:extLst>
          </p:cNvPr>
          <p:cNvSpPr>
            <a:spLocks noGrp="1"/>
          </p:cNvSpPr>
          <p:nvPr>
            <p:ph type="title" hasCustomPrompt="1"/>
          </p:nvPr>
        </p:nvSpPr>
        <p:spPr>
          <a:xfrm>
            <a:off x="677014" y="592266"/>
            <a:ext cx="10515600" cy="4424856"/>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7" name="Text Placeholder 2">
            <a:extLst>
              <a:ext uri="{FF2B5EF4-FFF2-40B4-BE49-F238E27FC236}">
                <a16:creationId xmlns:a16="http://schemas.microsoft.com/office/drawing/2014/main" id="{9B9DD850-EB65-E74F-922F-F4E9D2D6B834}"/>
              </a:ext>
            </a:extLst>
          </p:cNvPr>
          <p:cNvSpPr>
            <a:spLocks noGrp="1"/>
          </p:cNvSpPr>
          <p:nvPr>
            <p:ph idx="1"/>
          </p:nvPr>
        </p:nvSpPr>
        <p:spPr>
          <a:xfrm>
            <a:off x="690100" y="5059446"/>
            <a:ext cx="9376067" cy="804591"/>
          </a:xfrm>
          <a:prstGeom prst="rect">
            <a:avLst/>
          </a:prstGeom>
        </p:spPr>
        <p:txBody>
          <a:bodyPr vert="horz" lIns="91440" tIns="45720" rIns="91440" bIns="45720" rtlCol="0">
            <a:normAutofit/>
          </a:bodyPr>
          <a:lstStyle>
            <a:lvl1pPr>
              <a:defRPr>
                <a:solidFill>
                  <a:schemeClr val="bg1">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15190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6C2608-EBCA-CD43-998A-13A8FDB5E2D0}"/>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5" name="Footer Placeholder 4">
            <a:extLst>
              <a:ext uri="{FF2B5EF4-FFF2-40B4-BE49-F238E27FC236}">
                <a16:creationId xmlns:a16="http://schemas.microsoft.com/office/drawing/2014/main" id="{76342C9E-A648-8948-B2CE-DAE4F9E99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90DC5-CC32-C048-B807-7FB3B1AB72CA}"/>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9" name="Title Placeholder 1">
            <a:extLst>
              <a:ext uri="{FF2B5EF4-FFF2-40B4-BE49-F238E27FC236}">
                <a16:creationId xmlns:a16="http://schemas.microsoft.com/office/drawing/2014/main" id="{8734DBAE-BB9B-FD48-B664-5EB48F2D27FA}"/>
              </a:ext>
            </a:extLst>
          </p:cNvPr>
          <p:cNvSpPr>
            <a:spLocks noGrp="1"/>
          </p:cNvSpPr>
          <p:nvPr>
            <p:ph type="title" hasCustomPrompt="1"/>
          </p:nvPr>
        </p:nvSpPr>
        <p:spPr>
          <a:xfrm>
            <a:off x="1201000" y="177422"/>
            <a:ext cx="11299785" cy="594601"/>
          </a:xfrm>
          <a:prstGeom prst="rect">
            <a:avLst/>
          </a:prstGeom>
        </p:spPr>
        <p:txBody>
          <a:bodyPr vert="horz" lIns="91440" tIns="45720" rIns="91440" bIns="45720" rtlCol="0" anchor="ctr">
            <a:normAutofit/>
          </a:bodyPr>
          <a:lstStyle>
            <a:lvl1pPr algn="l">
              <a:defRPr sz="3200" kern="1300" baseline="0">
                <a:solidFill>
                  <a:schemeClr val="tx1"/>
                </a:solidFill>
                <a:latin typeface="Georgia" panose="02040502050405020303" pitchFamily="18" charset="0"/>
              </a:defRPr>
            </a:lvl1pPr>
          </a:lstStyle>
          <a:p>
            <a:r>
              <a:rPr lang="en-US" dirty="0"/>
              <a:t>Click to edit title style</a:t>
            </a:r>
          </a:p>
        </p:txBody>
      </p:sp>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1357952" y="1324950"/>
            <a:ext cx="10218201" cy="4475349"/>
          </a:xfrm>
          <a:prstGeom prst="rect">
            <a:avLst/>
          </a:prstGeom>
        </p:spPr>
        <p:txBody>
          <a:bodyPr vert="horz" lIns="91440" tIns="45720" rIns="91440" bIns="45720" rtlCol="0">
            <a:normAutofit/>
          </a:bodyPr>
          <a:lstStyle>
            <a:lvl1pPr algn="l">
              <a:defRPr sz="2400" cap="none" baseline="0">
                <a:solidFill>
                  <a:srgbClr val="0033A0"/>
                </a:solidFill>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40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6C2608-EBCA-CD43-998A-13A8FDB5E2D0}"/>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5" name="Footer Placeholder 4">
            <a:extLst>
              <a:ext uri="{FF2B5EF4-FFF2-40B4-BE49-F238E27FC236}">
                <a16:creationId xmlns:a16="http://schemas.microsoft.com/office/drawing/2014/main" id="{76342C9E-A648-8948-B2CE-DAE4F9E99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90DC5-CC32-C048-B807-7FB3B1AB72CA}"/>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9" name="Title Placeholder 1">
            <a:extLst>
              <a:ext uri="{FF2B5EF4-FFF2-40B4-BE49-F238E27FC236}">
                <a16:creationId xmlns:a16="http://schemas.microsoft.com/office/drawing/2014/main" id="{8734DBAE-BB9B-FD48-B664-5EB48F2D27FA}"/>
              </a:ext>
            </a:extLst>
          </p:cNvPr>
          <p:cNvSpPr>
            <a:spLocks noGrp="1"/>
          </p:cNvSpPr>
          <p:nvPr>
            <p:ph type="title" hasCustomPrompt="1"/>
          </p:nvPr>
        </p:nvSpPr>
        <p:spPr>
          <a:xfrm>
            <a:off x="1201000" y="177422"/>
            <a:ext cx="11299785" cy="594601"/>
          </a:xfrm>
          <a:prstGeom prst="rect">
            <a:avLst/>
          </a:prstGeom>
        </p:spPr>
        <p:txBody>
          <a:bodyPr vert="horz" lIns="91440" tIns="45720" rIns="91440" bIns="45720" rtlCol="0" anchor="ctr">
            <a:normAutofit/>
          </a:bodyPr>
          <a:lstStyle>
            <a:lvl1pPr algn="l">
              <a:defRPr sz="3200" kern="1300" baseline="0">
                <a:solidFill>
                  <a:schemeClr val="tx1"/>
                </a:solidFill>
                <a:latin typeface="Georgia" panose="02040502050405020303" pitchFamily="18" charset="0"/>
              </a:defRPr>
            </a:lvl1pPr>
          </a:lstStyle>
          <a:p>
            <a:r>
              <a:rPr lang="en-US" dirty="0"/>
              <a:t>Click to edit title style</a:t>
            </a:r>
          </a:p>
        </p:txBody>
      </p:sp>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1357952" y="1324951"/>
            <a:ext cx="10218201" cy="2104049"/>
          </a:xfrm>
          <a:prstGeom prst="rect">
            <a:avLst/>
          </a:prstGeom>
        </p:spPr>
        <p:txBody>
          <a:bodyPr vert="horz" lIns="91440" tIns="45720" rIns="91440" bIns="45720" rtlCol="0">
            <a:normAutofit/>
          </a:bodyPr>
          <a:lstStyle>
            <a:lvl1pPr algn="l">
              <a:defRPr sz="2400" cap="none" baseline="0">
                <a:solidFill>
                  <a:srgbClr val="0033A0"/>
                </a:solidFill>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4B4E966E-9182-084D-80B5-B92D86963622}"/>
              </a:ext>
            </a:extLst>
          </p:cNvPr>
          <p:cNvSpPr>
            <a:spLocks noGrp="1"/>
          </p:cNvSpPr>
          <p:nvPr>
            <p:ph idx="13"/>
          </p:nvPr>
        </p:nvSpPr>
        <p:spPr>
          <a:xfrm>
            <a:off x="1357952" y="3538331"/>
            <a:ext cx="10218201" cy="2261968"/>
          </a:xfrm>
          <a:prstGeom prst="rect">
            <a:avLst/>
          </a:prstGeom>
        </p:spPr>
        <p:txBody>
          <a:bodyPr vert="horz" lIns="91440" tIns="45720" rIns="91440" bIns="45720" rtlCol="0">
            <a:normAutofit/>
          </a:bodyPr>
          <a:lstStyle>
            <a:lvl1pPr algn="l">
              <a:defRPr sz="2400" cap="none" baseline="0">
                <a:solidFill>
                  <a:srgbClr val="0033A0"/>
                </a:solidFill>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D0E7D527-8190-E64C-BEDC-A9475A4B4D71}"/>
              </a:ext>
            </a:extLst>
          </p:cNvPr>
          <p:cNvCxnSpPr>
            <a:cxnSpLocks/>
          </p:cNvCxnSpPr>
          <p:nvPr userDrawn="1"/>
        </p:nvCxnSpPr>
        <p:spPr>
          <a:xfrm>
            <a:off x="1357952" y="3478102"/>
            <a:ext cx="102182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434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2739CD-353B-494F-9F24-C779DF0FC265}"/>
              </a:ext>
            </a:extLst>
          </p:cNvPr>
          <p:cNvPicPr>
            <a:picLocks noChangeAspect="1"/>
          </p:cNvPicPr>
          <p:nvPr userDrawn="1"/>
        </p:nvPicPr>
        <p:blipFill>
          <a:blip r:embed="rId2"/>
          <a:stretch>
            <a:fillRect/>
          </a:stretch>
        </p:blipFill>
        <p:spPr>
          <a:xfrm>
            <a:off x="-211779" y="74780"/>
            <a:ext cx="12185294" cy="6853401"/>
          </a:xfrm>
          <a:prstGeom prst="rect">
            <a:avLst/>
          </a:prstGeom>
        </p:spPr>
      </p:pic>
      <p:sp>
        <p:nvSpPr>
          <p:cNvPr id="2" name="Title 1">
            <a:extLst>
              <a:ext uri="{FF2B5EF4-FFF2-40B4-BE49-F238E27FC236}">
                <a16:creationId xmlns:a16="http://schemas.microsoft.com/office/drawing/2014/main" id="{BDA1A315-6C17-0B47-8B21-CEA03B2452FA}"/>
              </a:ext>
            </a:extLst>
          </p:cNvPr>
          <p:cNvSpPr>
            <a:spLocks noGrp="1"/>
          </p:cNvSpPr>
          <p:nvPr>
            <p:ph type="ctrTitle" hasCustomPrompt="1"/>
          </p:nvPr>
        </p:nvSpPr>
        <p:spPr>
          <a:xfrm>
            <a:off x="914402" y="511115"/>
            <a:ext cx="4735772" cy="2151166"/>
          </a:xfrm>
          <a:prstGeom prst="rect">
            <a:avLst/>
          </a:prstGeom>
        </p:spPr>
        <p:txBody>
          <a:bodyPr anchor="b">
            <a:normAutofit/>
          </a:bodyPr>
          <a:lstStyle>
            <a:lvl1pPr algn="ctr">
              <a:defRPr sz="4000">
                <a:solidFill>
                  <a:schemeClr val="tx1"/>
                </a:solidFill>
              </a:defRPr>
            </a:lvl1pPr>
          </a:lstStyle>
          <a:p>
            <a:r>
              <a:rPr lang="en-US" dirty="0"/>
              <a:t>Click to </a:t>
            </a:r>
            <a:br>
              <a:rPr lang="en-US" dirty="0"/>
            </a:br>
            <a:r>
              <a:rPr lang="en-US" dirty="0"/>
              <a:t>edit transition </a:t>
            </a:r>
            <a:br>
              <a:rPr lang="en-US" dirty="0"/>
            </a:br>
            <a:r>
              <a:rPr lang="en-US" dirty="0"/>
              <a:t>slide title</a:t>
            </a:r>
          </a:p>
        </p:txBody>
      </p:sp>
      <p:sp>
        <p:nvSpPr>
          <p:cNvPr id="3" name="Subtitle 2">
            <a:extLst>
              <a:ext uri="{FF2B5EF4-FFF2-40B4-BE49-F238E27FC236}">
                <a16:creationId xmlns:a16="http://schemas.microsoft.com/office/drawing/2014/main" id="{3E2A30D9-14CB-694B-8997-602B06B7E4B6}"/>
              </a:ext>
            </a:extLst>
          </p:cNvPr>
          <p:cNvSpPr>
            <a:spLocks noGrp="1"/>
          </p:cNvSpPr>
          <p:nvPr>
            <p:ph type="subTitle" idx="1" hasCustomPrompt="1"/>
          </p:nvPr>
        </p:nvSpPr>
        <p:spPr>
          <a:xfrm>
            <a:off x="914402" y="3898367"/>
            <a:ext cx="4735772" cy="1569052"/>
          </a:xfrm>
          <a:prstGeom prst="rect">
            <a:avLst/>
          </a:prstGeom>
        </p:spPr>
        <p:txBody>
          <a:bodyPr/>
          <a:lstStyle>
            <a:lvl1pPr marL="0" indent="0" algn="ctr">
              <a:buNone/>
              <a:defRPr sz="2400">
                <a:solidFill>
                  <a:schemeClr val="bg1">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transition </a:t>
            </a:r>
            <a:br>
              <a:rPr lang="en-US" dirty="0"/>
            </a:br>
            <a:r>
              <a:rPr lang="en-US" dirty="0"/>
              <a:t>subtitle style</a:t>
            </a:r>
          </a:p>
        </p:txBody>
      </p:sp>
      <p:sp>
        <p:nvSpPr>
          <p:cNvPr id="4" name="Date Placeholder 3">
            <a:extLst>
              <a:ext uri="{FF2B5EF4-FFF2-40B4-BE49-F238E27FC236}">
                <a16:creationId xmlns:a16="http://schemas.microsoft.com/office/drawing/2014/main" id="{CF812FB7-6D54-AC4D-83AE-3BD293BC614C}"/>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5" name="Footer Placeholder 4">
            <a:extLst>
              <a:ext uri="{FF2B5EF4-FFF2-40B4-BE49-F238E27FC236}">
                <a16:creationId xmlns:a16="http://schemas.microsoft.com/office/drawing/2014/main" id="{E23D7F5E-0CCF-9847-A64A-8EEA223F78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B6D915-7298-9442-B8B6-23BFF06BA30A}"/>
              </a:ext>
            </a:extLst>
          </p:cNvPr>
          <p:cNvSpPr>
            <a:spLocks noGrp="1"/>
          </p:cNvSpPr>
          <p:nvPr>
            <p:ph type="sldNum" sz="quarter" idx="12"/>
          </p:nvPr>
        </p:nvSpPr>
        <p:spPr/>
        <p:txBody>
          <a:bodyPr/>
          <a:lstStyle/>
          <a:p>
            <a:fld id="{8A16B8CB-D56F-2744-807F-154426EF1DF6}" type="slidenum">
              <a:rPr lang="en-US" smtClean="0"/>
              <a:t>‹#›</a:t>
            </a:fld>
            <a:endParaRPr lang="en-US"/>
          </a:p>
        </p:txBody>
      </p:sp>
      <p:cxnSp>
        <p:nvCxnSpPr>
          <p:cNvPr id="14" name="Straight Connector 13">
            <a:extLst>
              <a:ext uri="{FF2B5EF4-FFF2-40B4-BE49-F238E27FC236}">
                <a16:creationId xmlns:a16="http://schemas.microsoft.com/office/drawing/2014/main" id="{D8E84A9A-FCC3-2743-AF0D-8FB8A22F13B9}"/>
              </a:ext>
            </a:extLst>
          </p:cNvPr>
          <p:cNvCxnSpPr/>
          <p:nvPr userDrawn="1"/>
        </p:nvCxnSpPr>
        <p:spPr>
          <a:xfrm>
            <a:off x="2900149" y="2520430"/>
            <a:ext cx="777923" cy="0"/>
          </a:xfrm>
          <a:prstGeom prst="line">
            <a:avLst/>
          </a:prstGeom>
          <a:ln w="12700">
            <a:solidFill>
              <a:srgbClr val="0033A0"/>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42172D93-6044-21F6-660B-E0AD45ADB23F}"/>
              </a:ext>
            </a:extLst>
          </p:cNvPr>
          <p:cNvPicPr>
            <a:picLocks noChangeAspect="1"/>
          </p:cNvPicPr>
          <p:nvPr userDrawn="1"/>
        </p:nvPicPr>
        <p:blipFill rotWithShape="1">
          <a:blip r:embed="rId3"/>
          <a:srcRect l="3432" r="5695"/>
          <a:stretch/>
        </p:blipFill>
        <p:spPr>
          <a:xfrm>
            <a:off x="5447873" y="511115"/>
            <a:ext cx="6034725" cy="5468896"/>
          </a:xfrm>
          <a:prstGeom prst="rect">
            <a:avLst/>
          </a:prstGeom>
        </p:spPr>
      </p:pic>
    </p:spTree>
    <p:extLst>
      <p:ext uri="{BB962C8B-B14F-4D97-AF65-F5344CB8AC3E}">
        <p14:creationId xmlns:p14="http://schemas.microsoft.com/office/powerpoint/2010/main" val="67183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4C029-675D-7A44-A487-3FF32FE84E5B}"/>
              </a:ext>
            </a:extLst>
          </p:cNvPr>
          <p:cNvSpPr>
            <a:spLocks noGrp="1"/>
          </p:cNvSpPr>
          <p:nvPr>
            <p:ph sz="half" idx="1"/>
          </p:nvPr>
        </p:nvSpPr>
        <p:spPr>
          <a:xfrm>
            <a:off x="1303360" y="1362654"/>
            <a:ext cx="5104263" cy="4287518"/>
          </a:xfrm>
          <a:prstGeom prst="rect">
            <a:avLst/>
          </a:prstGeom>
        </p:spPr>
        <p:txBody>
          <a:bodyPr/>
          <a:lstStyle>
            <a:lvl1pPr>
              <a:defRPr sz="2400">
                <a:solidFill>
                  <a:schemeClr val="tx1"/>
                </a:solidFill>
              </a:defRPr>
            </a:lvl1pPr>
            <a:lvl2pPr>
              <a:defRPr b="0" i="0">
                <a:solidFill>
                  <a:schemeClr val="tx1"/>
                </a:solidFill>
                <a:latin typeface="Helvetica" pitchFamily="2" charset="0"/>
              </a:defRPr>
            </a:lvl2pPr>
            <a:lvl3pPr>
              <a:defRPr b="0" i="0">
                <a:solidFill>
                  <a:schemeClr val="tx1"/>
                </a:solidFill>
                <a:latin typeface="Helvetica" pitchFamily="2" charset="0"/>
              </a:defRPr>
            </a:lvl3pPr>
            <a:lvl4pPr>
              <a:defRPr b="0" i="0">
                <a:solidFill>
                  <a:schemeClr val="tx1"/>
                </a:solidFill>
                <a:latin typeface="Helvetica" pitchFamily="2" charset="0"/>
              </a:defRPr>
            </a:lvl4pPr>
            <a:lvl5pPr>
              <a:defRPr b="0" i="0">
                <a:solidFill>
                  <a:schemeClr val="tx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CA5E1BC-F6A3-EA4E-B3E5-A565CACB974D}"/>
              </a:ext>
            </a:extLst>
          </p:cNvPr>
          <p:cNvSpPr>
            <a:spLocks noGrp="1"/>
          </p:cNvSpPr>
          <p:nvPr>
            <p:ph sz="half" idx="2"/>
          </p:nvPr>
        </p:nvSpPr>
        <p:spPr>
          <a:xfrm>
            <a:off x="6537278" y="1362653"/>
            <a:ext cx="5213897" cy="4287519"/>
          </a:xfrm>
          <a:prstGeom prst="rect">
            <a:avLst/>
          </a:prstGeom>
        </p:spPr>
        <p:txBody>
          <a:bodyPr/>
          <a:lstStyle>
            <a:lvl1pPr>
              <a:defRPr sz="2400">
                <a:solidFill>
                  <a:schemeClr val="tx1"/>
                </a:solidFill>
              </a:defRPr>
            </a:lvl1pPr>
            <a:lvl2pPr>
              <a:defRPr b="0" i="0">
                <a:solidFill>
                  <a:schemeClr val="tx1"/>
                </a:solidFill>
                <a:latin typeface="Helvetica" pitchFamily="2" charset="0"/>
              </a:defRPr>
            </a:lvl2pPr>
            <a:lvl3pPr>
              <a:defRPr b="0" i="0">
                <a:solidFill>
                  <a:schemeClr val="tx1"/>
                </a:solidFill>
                <a:latin typeface="Helvetica" pitchFamily="2" charset="0"/>
              </a:defRPr>
            </a:lvl3pPr>
            <a:lvl4pPr>
              <a:defRPr b="0" i="0">
                <a:solidFill>
                  <a:schemeClr val="tx1"/>
                </a:solidFill>
                <a:latin typeface="Helvetica" pitchFamily="2" charset="0"/>
              </a:defRPr>
            </a:lvl4pPr>
            <a:lvl5pPr>
              <a:defRPr b="0" i="0">
                <a:solidFill>
                  <a:schemeClr val="tx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A7EFA3F-52C7-CF4A-A535-1FCECBD14787}"/>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6" name="Footer Placeholder 5">
            <a:extLst>
              <a:ext uri="{FF2B5EF4-FFF2-40B4-BE49-F238E27FC236}">
                <a16:creationId xmlns:a16="http://schemas.microsoft.com/office/drawing/2014/main" id="{A2EF4374-907D-774A-B180-B77D54835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5CA39-6D57-0F49-BF1E-80F239C0EF78}"/>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9" name="Title Placeholder 1">
            <a:extLst>
              <a:ext uri="{FF2B5EF4-FFF2-40B4-BE49-F238E27FC236}">
                <a16:creationId xmlns:a16="http://schemas.microsoft.com/office/drawing/2014/main" id="{E253A57B-4282-1B44-AADF-EEC2F031F588}"/>
              </a:ext>
            </a:extLst>
          </p:cNvPr>
          <p:cNvSpPr>
            <a:spLocks noGrp="1"/>
          </p:cNvSpPr>
          <p:nvPr>
            <p:ph type="title" hasCustomPrompt="1"/>
          </p:nvPr>
        </p:nvSpPr>
        <p:spPr>
          <a:xfrm>
            <a:off x="1201000" y="177422"/>
            <a:ext cx="11299785" cy="594601"/>
          </a:xfrm>
          <a:prstGeom prst="rect">
            <a:avLst/>
          </a:prstGeom>
        </p:spPr>
        <p:txBody>
          <a:bodyPr vert="horz" lIns="91440" tIns="45720" rIns="91440" bIns="45720" rtlCol="0" anchor="ctr">
            <a:normAutofit/>
          </a:bodyPr>
          <a:lstStyle>
            <a:lvl1pPr algn="l">
              <a:defRPr sz="3200" kern="1300" baseline="0">
                <a:solidFill>
                  <a:schemeClr val="tx1"/>
                </a:solidFill>
                <a:latin typeface="Georgia" panose="02040502050405020303" pitchFamily="18" charset="0"/>
              </a:defRPr>
            </a:lvl1pPr>
          </a:lstStyle>
          <a:p>
            <a:r>
              <a:rPr lang="en-US" dirty="0"/>
              <a:t>Click to edit title style</a:t>
            </a:r>
          </a:p>
        </p:txBody>
      </p:sp>
    </p:spTree>
    <p:extLst>
      <p:ext uri="{BB962C8B-B14F-4D97-AF65-F5344CB8AC3E}">
        <p14:creationId xmlns:p14="http://schemas.microsoft.com/office/powerpoint/2010/main" val="391691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536C5-7AE9-514B-86BE-D8C6A4B253E6}"/>
              </a:ext>
            </a:extLst>
          </p:cNvPr>
          <p:cNvSpPr>
            <a:spLocks noGrp="1"/>
          </p:cNvSpPr>
          <p:nvPr>
            <p:ph idx="1" hasCustomPrompt="1"/>
          </p:nvPr>
        </p:nvSpPr>
        <p:spPr>
          <a:xfrm>
            <a:off x="6188863" y="1322797"/>
            <a:ext cx="5466325" cy="4375144"/>
          </a:xfrm>
          <a:prstGeom prst="rect">
            <a:avLst/>
          </a:prstGeom>
        </p:spPr>
        <p:txBody>
          <a:bodyPr>
            <a:normAutofit/>
          </a:bodyPr>
          <a:lstStyle>
            <a:lvl1pPr>
              <a:defRPr sz="2800"/>
            </a:lvl1pPr>
            <a:lvl2pPr>
              <a:defRPr sz="2400" b="0" i="0">
                <a:latin typeface="Helvetica" pitchFamily="2" charset="0"/>
              </a:defRPr>
            </a:lvl2pPr>
            <a:lvl3pPr>
              <a:defRPr sz="2000" b="0" i="0">
                <a:latin typeface="Helvetica" pitchFamily="2" charset="0"/>
              </a:defRPr>
            </a:lvl3pPr>
            <a:lvl4pPr>
              <a:defRPr sz="1800" b="0" i="0">
                <a:latin typeface="Helvetica" pitchFamily="2" charset="0"/>
              </a:defRPr>
            </a:lvl4pPr>
            <a:lvl5pPr>
              <a:defRPr sz="1800" b="0" i="0">
                <a:latin typeface="Helvetica" pitchFamily="2" charset="0"/>
              </a:defRPr>
            </a:lvl5pPr>
            <a:lvl6pPr>
              <a:defRPr sz="2000"/>
            </a:lvl6pPr>
            <a:lvl7pPr>
              <a:defRPr sz="2000"/>
            </a:lvl7pPr>
            <a:lvl8pPr>
              <a:defRPr sz="2000"/>
            </a:lvl8pPr>
            <a:lvl9pPr>
              <a:defRPr sz="2000"/>
            </a:lvl9pPr>
          </a:lstStyle>
          <a:p>
            <a:pPr lvl="0"/>
            <a:r>
              <a:rPr lang="en-US" dirty="0"/>
              <a:t>Click to ADD PHOTO/Graphic</a:t>
            </a:r>
          </a:p>
        </p:txBody>
      </p:sp>
      <p:sp>
        <p:nvSpPr>
          <p:cNvPr id="5" name="Date Placeholder 4">
            <a:extLst>
              <a:ext uri="{FF2B5EF4-FFF2-40B4-BE49-F238E27FC236}">
                <a16:creationId xmlns:a16="http://schemas.microsoft.com/office/drawing/2014/main" id="{4FB5DD81-E099-1941-8E8F-13B5792E756F}"/>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6" name="Footer Placeholder 5">
            <a:extLst>
              <a:ext uri="{FF2B5EF4-FFF2-40B4-BE49-F238E27FC236}">
                <a16:creationId xmlns:a16="http://schemas.microsoft.com/office/drawing/2014/main" id="{69DE51C2-51D1-2844-8B92-1AB1C256B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CC5F9-6DC8-594D-8441-39AD7AEACFD2}"/>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12" name="Text Placeholder 2">
            <a:extLst>
              <a:ext uri="{FF2B5EF4-FFF2-40B4-BE49-F238E27FC236}">
                <a16:creationId xmlns:a16="http://schemas.microsoft.com/office/drawing/2014/main" id="{ECD17435-89D2-1F4E-A337-D4EF05657D56}"/>
              </a:ext>
            </a:extLst>
          </p:cNvPr>
          <p:cNvSpPr>
            <a:spLocks noGrp="1"/>
          </p:cNvSpPr>
          <p:nvPr>
            <p:ph idx="13"/>
          </p:nvPr>
        </p:nvSpPr>
        <p:spPr>
          <a:xfrm>
            <a:off x="1220774" y="1322797"/>
            <a:ext cx="4803623" cy="4375144"/>
          </a:xfrm>
          <a:prstGeom prst="rect">
            <a:avLst/>
          </a:prstGeom>
        </p:spPr>
        <p:txBody>
          <a:bodyPr vert="horz" lIns="91440" tIns="45720" rIns="91440" bIns="45720" rtlCol="0">
            <a:normAutofit/>
          </a:bodyPr>
          <a:lstStyle>
            <a:lvl1pPr algn="l">
              <a:defRPr sz="2400" b="0" i="0" cap="none" baseline="0">
                <a:solidFill>
                  <a:srgbClr val="0033A0"/>
                </a:solidFill>
                <a:latin typeface="Georgia" panose="02040502050405020303" pitchFamily="18" charset="0"/>
              </a:defRPr>
            </a:lvl1pPr>
            <a:lvl2pPr marL="800080" indent="-342891" algn="l">
              <a:buFont typeface="Wingdings" pitchFamily="2" charset="2"/>
              <a:buChar char="§"/>
              <a:defRPr sz="2000" b="0" i="0">
                <a:solidFill>
                  <a:srgbClr val="0033A0"/>
                </a:solidFill>
                <a:latin typeface="Georgia" panose="02040502050405020303" pitchFamily="18" charset="0"/>
              </a:defRPr>
            </a:lvl2pPr>
            <a:lvl3pPr marL="1257269" indent="-342891" algn="l">
              <a:buFont typeface="Wingdings" pitchFamily="2" charset="2"/>
              <a:buChar char="§"/>
              <a:defRPr sz="1800" b="0" i="0">
                <a:solidFill>
                  <a:srgbClr val="0033A0"/>
                </a:solidFill>
                <a:latin typeface="Georgia" panose="02040502050405020303" pitchFamily="18" charset="0"/>
              </a:defRPr>
            </a:lvl3pPr>
            <a:lvl4pPr marL="1657309" indent="-285744" algn="l">
              <a:buFont typeface="Wingdings" pitchFamily="2" charset="2"/>
              <a:buChar char="§"/>
              <a:defRPr sz="1600" b="0" i="0">
                <a:solidFill>
                  <a:srgbClr val="0033A0"/>
                </a:solidFill>
                <a:latin typeface="Georgia" panose="02040502050405020303" pitchFamily="18" charset="0"/>
              </a:defRPr>
            </a:lvl4pPr>
            <a:lvl5pPr marL="2114498" indent="-285744" algn="l">
              <a:buFont typeface="Wingdings" pitchFamily="2" charset="2"/>
              <a:buChar char="§"/>
              <a:defRPr sz="1600" b="0" i="0">
                <a:solidFill>
                  <a:srgbClr val="0033A0"/>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78C06CC2-3B19-CD43-9048-86377FCDC8E8}"/>
              </a:ext>
            </a:extLst>
          </p:cNvPr>
          <p:cNvSpPr>
            <a:spLocks noGrp="1"/>
          </p:cNvSpPr>
          <p:nvPr>
            <p:ph type="title" hasCustomPrompt="1"/>
          </p:nvPr>
        </p:nvSpPr>
        <p:spPr>
          <a:xfrm>
            <a:off x="1201000" y="177422"/>
            <a:ext cx="11299785" cy="594601"/>
          </a:xfrm>
          <a:prstGeom prst="rect">
            <a:avLst/>
          </a:prstGeom>
        </p:spPr>
        <p:txBody>
          <a:bodyPr vert="horz" lIns="91440" tIns="45720" rIns="91440" bIns="45720" rtlCol="0" anchor="ctr">
            <a:normAutofit/>
          </a:bodyPr>
          <a:lstStyle>
            <a:lvl1pPr algn="l">
              <a:defRPr sz="3200" kern="1300" baseline="0">
                <a:solidFill>
                  <a:schemeClr val="tx1"/>
                </a:solidFill>
                <a:latin typeface="Georgia" panose="02040502050405020303" pitchFamily="18" charset="0"/>
              </a:defRPr>
            </a:lvl1pPr>
          </a:lstStyle>
          <a:p>
            <a:r>
              <a:rPr lang="en-US" dirty="0"/>
              <a:t>Click to edit title style</a:t>
            </a:r>
          </a:p>
        </p:txBody>
      </p:sp>
    </p:spTree>
    <p:extLst>
      <p:ext uri="{BB962C8B-B14F-4D97-AF65-F5344CB8AC3E}">
        <p14:creationId xmlns:p14="http://schemas.microsoft.com/office/powerpoint/2010/main" val="128502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FB5DD81-E099-1941-8E8F-13B5792E756F}"/>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6" name="Footer Placeholder 5">
            <a:extLst>
              <a:ext uri="{FF2B5EF4-FFF2-40B4-BE49-F238E27FC236}">
                <a16:creationId xmlns:a16="http://schemas.microsoft.com/office/drawing/2014/main" id="{69DE51C2-51D1-2844-8B92-1AB1C256B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CC5F9-6DC8-594D-8441-39AD7AEACFD2}"/>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9" name="Title Placeholder 1">
            <a:extLst>
              <a:ext uri="{FF2B5EF4-FFF2-40B4-BE49-F238E27FC236}">
                <a16:creationId xmlns:a16="http://schemas.microsoft.com/office/drawing/2014/main" id="{D3283B63-1EA6-2245-9DAF-A3393D2DA29E}"/>
              </a:ext>
            </a:extLst>
          </p:cNvPr>
          <p:cNvSpPr>
            <a:spLocks noGrp="1"/>
          </p:cNvSpPr>
          <p:nvPr>
            <p:ph type="title" hasCustomPrompt="1"/>
          </p:nvPr>
        </p:nvSpPr>
        <p:spPr>
          <a:xfrm>
            <a:off x="1201000" y="177422"/>
            <a:ext cx="11299785" cy="594601"/>
          </a:xfrm>
          <a:prstGeom prst="rect">
            <a:avLst/>
          </a:prstGeom>
        </p:spPr>
        <p:txBody>
          <a:bodyPr vert="horz" lIns="91440" tIns="45720" rIns="91440" bIns="45720" rtlCol="0" anchor="ctr">
            <a:normAutofit/>
          </a:bodyPr>
          <a:lstStyle>
            <a:lvl1pPr algn="l">
              <a:defRPr sz="3200" kern="1300" baseline="0">
                <a:solidFill>
                  <a:schemeClr val="tx1"/>
                </a:solidFill>
                <a:latin typeface="Georgia" panose="02040502050405020303" pitchFamily="18" charset="0"/>
              </a:defRPr>
            </a:lvl1pPr>
          </a:lstStyle>
          <a:p>
            <a:r>
              <a:rPr lang="en-US" dirty="0"/>
              <a:t>Click to edit title style</a:t>
            </a:r>
          </a:p>
        </p:txBody>
      </p:sp>
    </p:spTree>
    <p:extLst>
      <p:ext uri="{BB962C8B-B14F-4D97-AF65-F5344CB8AC3E}">
        <p14:creationId xmlns:p14="http://schemas.microsoft.com/office/powerpoint/2010/main" val="11844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C27E90-5757-B245-A791-7CA09E19638A}"/>
              </a:ext>
            </a:extLst>
          </p:cNvPr>
          <p:cNvPicPr>
            <a:picLocks noChangeAspect="1"/>
          </p:cNvPicPr>
          <p:nvPr userDrawn="1"/>
        </p:nvPicPr>
        <p:blipFill>
          <a:blip r:embed="rId2"/>
          <a:stretch>
            <a:fillRect/>
          </a:stretch>
        </p:blipFill>
        <p:spPr>
          <a:xfrm>
            <a:off x="-1" y="0"/>
            <a:ext cx="12193471" cy="6858000"/>
          </a:xfrm>
          <a:prstGeom prst="rect">
            <a:avLst/>
          </a:prstGeom>
        </p:spPr>
      </p:pic>
      <p:sp>
        <p:nvSpPr>
          <p:cNvPr id="2" name="Date Placeholder 1">
            <a:extLst>
              <a:ext uri="{FF2B5EF4-FFF2-40B4-BE49-F238E27FC236}">
                <a16:creationId xmlns:a16="http://schemas.microsoft.com/office/drawing/2014/main" id="{4B62C740-F8C1-FF46-8CA9-BD5F4BF0A50F}"/>
              </a:ext>
            </a:extLst>
          </p:cNvPr>
          <p:cNvSpPr>
            <a:spLocks noGrp="1"/>
          </p:cNvSpPr>
          <p:nvPr>
            <p:ph type="dt" sz="half" idx="10"/>
          </p:nvPr>
        </p:nvSpPr>
        <p:spPr/>
        <p:txBody>
          <a:bodyPr/>
          <a:lstStyle>
            <a:lvl1pPr>
              <a:defRPr b="0" i="0">
                <a:latin typeface="Helvetica" pitchFamily="2" charset="0"/>
              </a:defRPr>
            </a:lvl1pPr>
          </a:lstStyle>
          <a:p>
            <a:fld id="{7DE54394-0A55-9E4B-9093-4E3BE26D1CC3}" type="datetimeFigureOut">
              <a:rPr lang="en-US" smtClean="0"/>
              <a:pPr/>
              <a:t>6/20/2023</a:t>
            </a:fld>
            <a:endParaRPr lang="en-US" dirty="0"/>
          </a:p>
        </p:txBody>
      </p:sp>
      <p:sp>
        <p:nvSpPr>
          <p:cNvPr id="3" name="Footer Placeholder 2">
            <a:extLst>
              <a:ext uri="{FF2B5EF4-FFF2-40B4-BE49-F238E27FC236}">
                <a16:creationId xmlns:a16="http://schemas.microsoft.com/office/drawing/2014/main" id="{D1E1F79D-61BE-A741-9261-0739EE055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9ACF0-3D9F-FB45-A2F7-2DEB25642522}"/>
              </a:ext>
            </a:extLst>
          </p:cNvPr>
          <p:cNvSpPr>
            <a:spLocks noGrp="1"/>
          </p:cNvSpPr>
          <p:nvPr>
            <p:ph type="sldNum" sz="quarter" idx="12"/>
          </p:nvPr>
        </p:nvSpPr>
        <p:spPr/>
        <p:txBody>
          <a:bodyPr/>
          <a:lstStyle/>
          <a:p>
            <a:fld id="{8A16B8CB-D56F-2744-807F-154426EF1DF6}" type="slidenum">
              <a:rPr lang="en-US" smtClean="0"/>
              <a:t>‹#›</a:t>
            </a:fld>
            <a:endParaRPr lang="en-US"/>
          </a:p>
        </p:txBody>
      </p:sp>
    </p:spTree>
    <p:extLst>
      <p:ext uri="{BB962C8B-B14F-4D97-AF65-F5344CB8AC3E}">
        <p14:creationId xmlns:p14="http://schemas.microsoft.com/office/powerpoint/2010/main" val="146250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E975A66-0C4D-E74B-A752-506B36EEDEF7}"/>
              </a:ext>
            </a:extLst>
          </p:cNvPr>
          <p:cNvSpPr>
            <a:spLocks noGrp="1"/>
          </p:cNvSpPr>
          <p:nvPr>
            <p:ph type="dt" sz="half" idx="2"/>
          </p:nvPr>
        </p:nvSpPr>
        <p:spPr>
          <a:xfrm>
            <a:off x="10317707" y="6183318"/>
            <a:ext cx="933160" cy="365125"/>
          </a:xfrm>
          <a:prstGeom prst="rect">
            <a:avLst/>
          </a:prstGeom>
        </p:spPr>
        <p:txBody>
          <a:bodyPr vert="horz" lIns="91440" tIns="45720" rIns="91440" bIns="45720" rtlCol="0" anchor="ctr"/>
          <a:lstStyle>
            <a:lvl1pPr algn="r">
              <a:defRPr sz="1100" baseline="0">
                <a:solidFill>
                  <a:schemeClr val="tx1"/>
                </a:solidFill>
              </a:defRPr>
            </a:lvl1pPr>
          </a:lstStyle>
          <a:p>
            <a:fld id="{7DE54394-0A55-9E4B-9093-4E3BE26D1CC3}" type="datetimeFigureOut">
              <a:rPr lang="en-US" smtClean="0">
                <a:latin typeface="Helvetica" pitchFamily="2" charset="0"/>
              </a:rPr>
              <a:pPr/>
              <a:t>6/20/2023</a:t>
            </a:fld>
            <a:endParaRPr lang="en-US" dirty="0">
              <a:latin typeface="Helvetica" pitchFamily="2" charset="0"/>
            </a:endParaRPr>
          </a:p>
        </p:txBody>
      </p:sp>
      <p:sp>
        <p:nvSpPr>
          <p:cNvPr id="5" name="Footer Placeholder 4">
            <a:extLst>
              <a:ext uri="{FF2B5EF4-FFF2-40B4-BE49-F238E27FC236}">
                <a16:creationId xmlns:a16="http://schemas.microsoft.com/office/drawing/2014/main" id="{27E37071-1953-F449-9911-5C43C3CE9F5E}"/>
              </a:ext>
            </a:extLst>
          </p:cNvPr>
          <p:cNvSpPr>
            <a:spLocks noGrp="1"/>
          </p:cNvSpPr>
          <p:nvPr>
            <p:ph type="ftr" sz="quarter" idx="3"/>
          </p:nvPr>
        </p:nvSpPr>
        <p:spPr>
          <a:xfrm>
            <a:off x="3057100" y="6183318"/>
            <a:ext cx="7376614" cy="365125"/>
          </a:xfrm>
          <a:prstGeom prst="rect">
            <a:avLst/>
          </a:prstGeom>
        </p:spPr>
        <p:txBody>
          <a:bodyPr vert="horz" lIns="91440" tIns="45720" rIns="91440" bIns="45720" rtlCol="0" anchor="ctr"/>
          <a:lstStyle>
            <a:lvl1pPr algn="ctr">
              <a:defRPr sz="1200" b="0" i="0" baseline="0">
                <a:solidFill>
                  <a:schemeClr val="tx1"/>
                </a:solidFill>
                <a:latin typeface="Helvetica" pitchFamily="2" charset="0"/>
              </a:defRPr>
            </a:lvl1pPr>
          </a:lstStyle>
          <a:p>
            <a:r>
              <a:rPr lang="en-US" dirty="0"/>
              <a:t>Add department / title name</a:t>
            </a:r>
          </a:p>
        </p:txBody>
      </p:sp>
      <p:sp>
        <p:nvSpPr>
          <p:cNvPr id="6" name="Slide Number Placeholder 5">
            <a:extLst>
              <a:ext uri="{FF2B5EF4-FFF2-40B4-BE49-F238E27FC236}">
                <a16:creationId xmlns:a16="http://schemas.microsoft.com/office/drawing/2014/main" id="{7604E634-0D26-394D-BB12-B982CDF63771}"/>
              </a:ext>
            </a:extLst>
          </p:cNvPr>
          <p:cNvSpPr>
            <a:spLocks noGrp="1"/>
          </p:cNvSpPr>
          <p:nvPr>
            <p:ph type="sldNum" sz="quarter" idx="4"/>
          </p:nvPr>
        </p:nvSpPr>
        <p:spPr>
          <a:xfrm>
            <a:off x="11290622" y="6183318"/>
            <a:ext cx="460552" cy="365125"/>
          </a:xfrm>
          <a:prstGeom prst="rect">
            <a:avLst/>
          </a:prstGeom>
        </p:spPr>
        <p:txBody>
          <a:bodyPr vert="horz" lIns="91440" tIns="45720" rIns="91440" bIns="45720" rtlCol="0" anchor="ctr"/>
          <a:lstStyle>
            <a:lvl1pPr algn="l">
              <a:defRPr sz="1200" b="0" i="0" baseline="0">
                <a:solidFill>
                  <a:schemeClr val="tx1"/>
                </a:solidFill>
                <a:latin typeface="Helvetica" pitchFamily="2" charset="0"/>
              </a:defRPr>
            </a:lvl1pPr>
          </a:lstStyle>
          <a:p>
            <a:fld id="{8A16B8CB-D56F-2744-807F-154426EF1DF6}" type="slidenum">
              <a:rPr lang="en-US" smtClean="0"/>
              <a:pPr/>
              <a:t>‹#›</a:t>
            </a:fld>
            <a:endParaRPr lang="en-US" dirty="0"/>
          </a:p>
        </p:txBody>
      </p:sp>
      <p:sp>
        <p:nvSpPr>
          <p:cNvPr id="13" name="Title Placeholder 12">
            <a:extLst>
              <a:ext uri="{FF2B5EF4-FFF2-40B4-BE49-F238E27FC236}">
                <a16:creationId xmlns:a16="http://schemas.microsoft.com/office/drawing/2014/main" id="{F49C8A26-9D16-E04A-980E-5DD0108FDDB2}"/>
              </a:ext>
            </a:extLst>
          </p:cNvPr>
          <p:cNvSpPr>
            <a:spLocks noGrp="1"/>
          </p:cNvSpPr>
          <p:nvPr>
            <p:ph type="title"/>
          </p:nvPr>
        </p:nvSpPr>
        <p:spPr>
          <a:xfrm>
            <a:off x="1318460" y="585442"/>
            <a:ext cx="10515600" cy="4424856"/>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cxnSp>
        <p:nvCxnSpPr>
          <p:cNvPr id="12" name="Straight Connector 11">
            <a:extLst>
              <a:ext uri="{FF2B5EF4-FFF2-40B4-BE49-F238E27FC236}">
                <a16:creationId xmlns:a16="http://schemas.microsoft.com/office/drawing/2014/main" id="{25DF2674-7339-C84F-B2D7-B4544D96B62B}"/>
              </a:ext>
            </a:extLst>
          </p:cNvPr>
          <p:cNvCxnSpPr/>
          <p:nvPr userDrawn="1"/>
        </p:nvCxnSpPr>
        <p:spPr>
          <a:xfrm>
            <a:off x="11250866" y="6183318"/>
            <a:ext cx="0" cy="3651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36C05F-ED3A-A549-A054-FE0517623086}"/>
              </a:ext>
            </a:extLst>
          </p:cNvPr>
          <p:cNvSpPr>
            <a:spLocks noGrp="1"/>
          </p:cNvSpPr>
          <p:nvPr>
            <p:ph type="body" idx="1"/>
          </p:nvPr>
        </p:nvSpPr>
        <p:spPr>
          <a:xfrm>
            <a:off x="1318461" y="5127686"/>
            <a:ext cx="10494626" cy="804591"/>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888339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49" r:id="rId4"/>
    <p:sldLayoutId id="2147483652" r:id="rId5"/>
    <p:sldLayoutId id="2147483656" r:id="rId6"/>
    <p:sldLayoutId id="2147483660" r:id="rId7"/>
    <p:sldLayoutId id="2147483659" r:id="rId8"/>
  </p:sldLayoutIdLst>
  <p:txStyles>
    <p:titleStyle>
      <a:lvl1pPr algn="l" defTabSz="914377" rtl="0" eaLnBrk="1" latinLnBrk="0" hangingPunct="1">
        <a:lnSpc>
          <a:spcPct val="90000"/>
        </a:lnSpc>
        <a:spcBef>
          <a:spcPct val="0"/>
        </a:spcBef>
        <a:buNone/>
        <a:defRPr sz="4000" b="0" i="0" kern="1200" cap="none" baseline="0">
          <a:solidFill>
            <a:schemeClr val="bg1"/>
          </a:solidFill>
          <a:latin typeface="Georgia" panose="02040502050405020303" pitchFamily="18" charset="0"/>
          <a:ea typeface="+mj-ea"/>
          <a:cs typeface="+mj-cs"/>
        </a:defRPr>
      </a:lvl1pPr>
    </p:titleStyle>
    <p:bodyStyle>
      <a:lvl1pPr marL="0" indent="0" algn="l" defTabSz="914377" rtl="0" eaLnBrk="1" latinLnBrk="0" hangingPunct="1">
        <a:lnSpc>
          <a:spcPct val="90000"/>
        </a:lnSpc>
        <a:spcBef>
          <a:spcPts val="1000"/>
        </a:spcBef>
        <a:buFontTx/>
        <a:buNone/>
        <a:defRPr sz="2400" b="0" i="0" kern="1200" cap="none" baseline="0">
          <a:solidFill>
            <a:schemeClr val="bg1">
              <a:lumMod val="75000"/>
            </a:schemeClr>
          </a:solidFill>
          <a:latin typeface="Georgia" panose="02040502050405020303" pitchFamily="18" charset="0"/>
          <a:ea typeface="+mn-ea"/>
          <a:cs typeface="+mn-cs"/>
        </a:defRPr>
      </a:lvl1pPr>
      <a:lvl2pPr marL="457189" indent="0" algn="ctr" defTabSz="914377" rtl="0" eaLnBrk="1" latinLnBrk="0" hangingPunct="1">
        <a:lnSpc>
          <a:spcPct val="90000"/>
        </a:lnSpc>
        <a:spcBef>
          <a:spcPts val="500"/>
        </a:spcBef>
        <a:buFontTx/>
        <a:buNone/>
        <a:defRPr sz="2400" kern="1200">
          <a:solidFill>
            <a:schemeClr val="bg2"/>
          </a:solidFill>
          <a:latin typeface="+mn-lt"/>
          <a:ea typeface="+mn-ea"/>
          <a:cs typeface="+mn-cs"/>
        </a:defRPr>
      </a:lvl2pPr>
      <a:lvl3pPr marL="914377" indent="0" algn="ctr" defTabSz="914377" rtl="0" eaLnBrk="1" latinLnBrk="0" hangingPunct="1">
        <a:lnSpc>
          <a:spcPct val="90000"/>
        </a:lnSpc>
        <a:spcBef>
          <a:spcPts val="500"/>
        </a:spcBef>
        <a:buFontTx/>
        <a:buNone/>
        <a:defRPr sz="2000" kern="1200">
          <a:solidFill>
            <a:schemeClr val="bg2"/>
          </a:solidFill>
          <a:latin typeface="+mn-lt"/>
          <a:ea typeface="+mn-ea"/>
          <a:cs typeface="+mn-cs"/>
        </a:defRPr>
      </a:lvl3pPr>
      <a:lvl4pPr marL="1371566"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4pPr>
      <a:lvl5pPr marL="1828754"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FB849-7486-A775-E406-F01ACFA27590}"/>
              </a:ext>
            </a:extLst>
          </p:cNvPr>
          <p:cNvSpPr>
            <a:spLocks noGrp="1"/>
          </p:cNvSpPr>
          <p:nvPr>
            <p:ph idx="1"/>
          </p:nvPr>
        </p:nvSpPr>
        <p:spPr>
          <a:xfrm>
            <a:off x="1357952" y="1226601"/>
            <a:ext cx="10441325" cy="4866468"/>
          </a:xfrm>
        </p:spPr>
        <p:txBody>
          <a:bodyPr>
            <a:normAutofit fontScale="32500" lnSpcReduction="20000"/>
          </a:bodyPr>
          <a:lstStyle/>
          <a:p>
            <a:endParaRPr lang="en-US" sz="7100" b="1" dirty="0"/>
          </a:p>
          <a:p>
            <a:endParaRPr lang="en-US" sz="7100" b="1" dirty="0"/>
          </a:p>
          <a:p>
            <a:endParaRPr lang="en-US" sz="9800" b="1" dirty="0"/>
          </a:p>
          <a:p>
            <a:endParaRPr lang="en-US" sz="9800" b="1" dirty="0"/>
          </a:p>
          <a:p>
            <a:endParaRPr lang="en-US" sz="9800" b="1" dirty="0"/>
          </a:p>
          <a:p>
            <a:endParaRPr lang="en-US" sz="9800" b="1" dirty="0"/>
          </a:p>
          <a:p>
            <a:r>
              <a:rPr lang="en-US" sz="11100" b="1" dirty="0">
                <a:latin typeface="Gautami" panose="020B0502040204020203" pitchFamily="34" charset="0"/>
                <a:cs typeface="Gautami" panose="020B0502040204020203" pitchFamily="34" charset="0"/>
              </a:rPr>
              <a:t>2023 Report to the People</a:t>
            </a:r>
            <a:br>
              <a:rPr lang="en-US" sz="9800" dirty="0">
                <a:latin typeface="Gautami" panose="020B0502040204020203" pitchFamily="34" charset="0"/>
                <a:cs typeface="Gautami" panose="020B0502040204020203" pitchFamily="34" charset="0"/>
              </a:rPr>
            </a:br>
            <a:r>
              <a:rPr lang="en-US" sz="9800" i="1" dirty="0">
                <a:latin typeface="Gautami" panose="020B0502040204020203" pitchFamily="34" charset="0"/>
                <a:cs typeface="Gautami" panose="020B0502040204020203" pitchFamily="34" charset="0"/>
              </a:rPr>
              <a:t>Anderson County Cooperative Extension Service</a:t>
            </a:r>
            <a:endParaRPr lang="en-US" sz="5800" dirty="0">
              <a:latin typeface="Gautami" panose="020B0502040204020203" pitchFamily="34" charset="0"/>
              <a:cs typeface="Gautami" panose="020B0502040204020203" pitchFamily="34" charset="0"/>
            </a:endParaRPr>
          </a:p>
          <a:p>
            <a:endParaRPr lang="en-US" sz="5800" dirty="0"/>
          </a:p>
          <a:p>
            <a:r>
              <a:rPr lang="en-US" sz="5800" dirty="0"/>
              <a:t>Alex Butler – Agriculture and Natural Resources</a:t>
            </a:r>
          </a:p>
          <a:p>
            <a:r>
              <a:rPr lang="en-US" sz="5800" dirty="0"/>
              <a:t>Susan Campbell – 4-H and Youth Development</a:t>
            </a:r>
          </a:p>
          <a:p>
            <a:endParaRPr lang="en-US" dirty="0"/>
          </a:p>
        </p:txBody>
      </p:sp>
      <p:pic>
        <p:nvPicPr>
          <p:cNvPr id="5" name="Picture 4" descr="A blue and black logo&#10;&#10;Description automatically generated with low confidence">
            <a:extLst>
              <a:ext uri="{FF2B5EF4-FFF2-40B4-BE49-F238E27FC236}">
                <a16:creationId xmlns:a16="http://schemas.microsoft.com/office/drawing/2014/main" id="{0E609C11-BA50-FCE8-2B7F-2B7B2DD1912C}"/>
              </a:ext>
            </a:extLst>
          </p:cNvPr>
          <p:cNvPicPr>
            <a:picLocks noChangeAspect="1"/>
          </p:cNvPicPr>
          <p:nvPr/>
        </p:nvPicPr>
        <p:blipFill>
          <a:blip r:embed="rId2"/>
          <a:stretch>
            <a:fillRect/>
          </a:stretch>
        </p:blipFill>
        <p:spPr>
          <a:xfrm>
            <a:off x="1218584" y="1224366"/>
            <a:ext cx="3250106" cy="1457288"/>
          </a:xfrm>
          <a:prstGeom prst="rect">
            <a:avLst/>
          </a:prstGeom>
        </p:spPr>
      </p:pic>
      <p:pic>
        <p:nvPicPr>
          <p:cNvPr id="6" name="Content Placeholder 5" descr="A house with a lawn in front of it&#10;&#10;Description automatically generated with low confidence">
            <a:extLst>
              <a:ext uri="{FF2B5EF4-FFF2-40B4-BE49-F238E27FC236}">
                <a16:creationId xmlns:a16="http://schemas.microsoft.com/office/drawing/2014/main" id="{3AC9DAA7-E199-8960-A26B-99FA955CB910}"/>
              </a:ext>
            </a:extLst>
          </p:cNvPr>
          <p:cNvPicPr>
            <a:picLocks noChangeAspect="1"/>
          </p:cNvPicPr>
          <p:nvPr/>
        </p:nvPicPr>
        <p:blipFill rotWithShape="1">
          <a:blip r:embed="rId3"/>
          <a:srcRect l="5589" t="27702" r="21041" b="42783"/>
          <a:stretch/>
        </p:blipFill>
        <p:spPr>
          <a:xfrm>
            <a:off x="4694859" y="1516900"/>
            <a:ext cx="6570746" cy="1982437"/>
          </a:xfrm>
          <a:prstGeom prst="rect">
            <a:avLst/>
          </a:prstGeom>
          <a:ln w="228600"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70144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10;&#10;Description automatically generated">
            <a:extLst>
              <a:ext uri="{FF2B5EF4-FFF2-40B4-BE49-F238E27FC236}">
                <a16:creationId xmlns:a16="http://schemas.microsoft.com/office/drawing/2014/main" id="{A05A2478-C5E1-901E-A0CF-556DEAAAACEC}"/>
              </a:ext>
            </a:extLst>
          </p:cNvPr>
          <p:cNvPicPr>
            <a:picLocks noGrp="1" noChangeAspect="1"/>
          </p:cNvPicPr>
          <p:nvPr>
            <p:ph idx="1"/>
          </p:nvPr>
        </p:nvPicPr>
        <p:blipFill>
          <a:blip r:embed="rId2"/>
          <a:stretch>
            <a:fillRect/>
          </a:stretch>
        </p:blipFill>
        <p:spPr>
          <a:xfrm rot="5400000">
            <a:off x="6828264" y="1775193"/>
            <a:ext cx="4375150" cy="3469540"/>
          </a:xfrm>
        </p:spPr>
      </p:pic>
      <p:sp>
        <p:nvSpPr>
          <p:cNvPr id="3" name="Content Placeholder 2">
            <a:extLst>
              <a:ext uri="{FF2B5EF4-FFF2-40B4-BE49-F238E27FC236}">
                <a16:creationId xmlns:a16="http://schemas.microsoft.com/office/drawing/2014/main" id="{D61EABD5-C8D9-8F3F-F625-9D89A667B2F6}"/>
              </a:ext>
            </a:extLst>
          </p:cNvPr>
          <p:cNvSpPr>
            <a:spLocks noGrp="1"/>
          </p:cNvSpPr>
          <p:nvPr>
            <p:ph idx="13"/>
          </p:nvPr>
        </p:nvSpPr>
        <p:spPr/>
        <p:txBody>
          <a:bodyPr>
            <a:normAutofit/>
          </a:bodyPr>
          <a:lstStyle/>
          <a:p>
            <a:pPr marL="342900" indent="-342900">
              <a:buFont typeface="Arial" panose="020B0604020202020204" pitchFamily="34" charset="0"/>
              <a:buChar char="•"/>
            </a:pPr>
            <a:r>
              <a:rPr lang="en-US" dirty="0"/>
              <a:t>585	Number of youth who demonstrated a skill that was learned or improved by participating in 4-H natural resource programming</a:t>
            </a:r>
          </a:p>
          <a:p>
            <a:pPr marL="342900" indent="-342900">
              <a:buFont typeface="Arial" panose="020B0604020202020204" pitchFamily="34" charset="0"/>
              <a:buChar char="•"/>
            </a:pPr>
            <a:r>
              <a:rPr lang="en-US" dirty="0"/>
              <a:t>132 The number of youth who participated in overnight, 4-H summer camp</a:t>
            </a:r>
          </a:p>
          <a:p>
            <a:pPr marL="342900" indent="-342900">
              <a:buFont typeface="Arial" panose="020B0604020202020204" pitchFamily="34" charset="0"/>
              <a:buChar char="•"/>
            </a:pPr>
            <a:r>
              <a:rPr lang="en-US" dirty="0"/>
              <a:t>580 Number of youth who were educated on health and well-being through 4-H programs</a:t>
            </a:r>
          </a:p>
        </p:txBody>
      </p:sp>
      <p:sp>
        <p:nvSpPr>
          <p:cNvPr id="4" name="Title 3">
            <a:extLst>
              <a:ext uri="{FF2B5EF4-FFF2-40B4-BE49-F238E27FC236}">
                <a16:creationId xmlns:a16="http://schemas.microsoft.com/office/drawing/2014/main" id="{6BAC6630-7385-3857-B256-3BA532D9436C}"/>
              </a:ext>
            </a:extLst>
          </p:cNvPr>
          <p:cNvSpPr>
            <a:spLocks noGrp="1"/>
          </p:cNvSpPr>
          <p:nvPr>
            <p:ph type="title"/>
          </p:nvPr>
        </p:nvSpPr>
        <p:spPr/>
        <p:txBody>
          <a:bodyPr/>
          <a:lstStyle/>
          <a:p>
            <a:pPr algn="ctr"/>
            <a:r>
              <a:rPr lang="en-US" dirty="0"/>
              <a:t>4-H Youth Development </a:t>
            </a:r>
          </a:p>
        </p:txBody>
      </p:sp>
    </p:spTree>
    <p:extLst>
      <p:ext uri="{BB962C8B-B14F-4D97-AF65-F5344CB8AC3E}">
        <p14:creationId xmlns:p14="http://schemas.microsoft.com/office/powerpoint/2010/main" val="2059208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080CF-5143-3142-A185-6583EE9C02CC}"/>
              </a:ext>
            </a:extLst>
          </p:cNvPr>
          <p:cNvSpPr>
            <a:spLocks noGrp="1"/>
          </p:cNvSpPr>
          <p:nvPr>
            <p:ph type="title"/>
          </p:nvPr>
        </p:nvSpPr>
        <p:spPr>
          <a:xfrm>
            <a:off x="1201000" y="177422"/>
            <a:ext cx="11299785" cy="594601"/>
          </a:xfrm>
        </p:spPr>
        <p:txBody>
          <a:bodyPr/>
          <a:lstStyle/>
          <a:p>
            <a:pPr algn="ctr"/>
            <a:r>
              <a:rPr lang="en-US" dirty="0"/>
              <a:t>Anderson County Cooperative Extension Service</a:t>
            </a:r>
          </a:p>
        </p:txBody>
      </p:sp>
      <p:sp>
        <p:nvSpPr>
          <p:cNvPr id="8" name="Content Placeholder 7">
            <a:extLst>
              <a:ext uri="{FF2B5EF4-FFF2-40B4-BE49-F238E27FC236}">
                <a16:creationId xmlns:a16="http://schemas.microsoft.com/office/drawing/2014/main" id="{0DC0E1CF-1ADC-2581-8DC4-C9F3767EAB9E}"/>
              </a:ext>
            </a:extLst>
          </p:cNvPr>
          <p:cNvSpPr>
            <a:spLocks noGrp="1"/>
          </p:cNvSpPr>
          <p:nvPr>
            <p:ph idx="1"/>
          </p:nvPr>
        </p:nvSpPr>
        <p:spPr>
          <a:xfrm>
            <a:off x="1357952" y="1324951"/>
            <a:ext cx="10218201" cy="2104049"/>
          </a:xfrm>
        </p:spPr>
        <p:txBody>
          <a:bodyPr>
            <a:normAutofit/>
          </a:bodyPr>
          <a:lstStyle/>
          <a:p>
            <a:endParaRPr lang="en-US" dirty="0"/>
          </a:p>
          <a:p>
            <a:pPr algn="ctr"/>
            <a:r>
              <a:rPr lang="en-US" sz="8000" dirty="0"/>
              <a:t>Thank You!</a:t>
            </a:r>
          </a:p>
          <a:p>
            <a:endParaRPr lang="en-US" dirty="0"/>
          </a:p>
        </p:txBody>
      </p:sp>
      <p:pic>
        <p:nvPicPr>
          <p:cNvPr id="9" name="Content Placeholder 5" descr="A house with a lawn in front of it&#10;&#10;Description automatically generated with low confidence">
            <a:extLst>
              <a:ext uri="{FF2B5EF4-FFF2-40B4-BE49-F238E27FC236}">
                <a16:creationId xmlns:a16="http://schemas.microsoft.com/office/drawing/2014/main" id="{7D8FB0D2-AAFE-F803-9096-B5615E785FA7}"/>
              </a:ext>
            </a:extLst>
          </p:cNvPr>
          <p:cNvPicPr>
            <a:picLocks noGrp="1" noChangeAspect="1"/>
          </p:cNvPicPr>
          <p:nvPr>
            <p:ph idx="13"/>
          </p:nvPr>
        </p:nvPicPr>
        <p:blipFill rotWithShape="1">
          <a:blip r:embed="rId2"/>
          <a:srcRect t="27702" r="2" b="42783"/>
          <a:stretch/>
        </p:blipFill>
        <p:spPr>
          <a:xfrm>
            <a:off x="1357952" y="3538331"/>
            <a:ext cx="10218201" cy="2261968"/>
          </a:xfrm>
          <a:noFill/>
        </p:spPr>
      </p:pic>
    </p:spTree>
    <p:extLst>
      <p:ext uri="{BB962C8B-B14F-4D97-AF65-F5344CB8AC3E}">
        <p14:creationId xmlns:p14="http://schemas.microsoft.com/office/powerpoint/2010/main" val="200792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0F96-117E-9E40-8068-B7D18CB44819}"/>
              </a:ext>
            </a:extLst>
          </p:cNvPr>
          <p:cNvSpPr>
            <a:spLocks noGrp="1"/>
          </p:cNvSpPr>
          <p:nvPr>
            <p:ph type="ctrTitle"/>
          </p:nvPr>
        </p:nvSpPr>
        <p:spPr>
          <a:xfrm>
            <a:off x="914402" y="511114"/>
            <a:ext cx="4735772" cy="1657551"/>
          </a:xfrm>
        </p:spPr>
        <p:txBody>
          <a:bodyPr/>
          <a:lstStyle/>
          <a:p>
            <a:r>
              <a:rPr lang="en-US" dirty="0"/>
              <a:t>Agriculture and Natural Resources</a:t>
            </a:r>
          </a:p>
        </p:txBody>
      </p:sp>
      <p:sp>
        <p:nvSpPr>
          <p:cNvPr id="4" name="Content Placeholder 3">
            <a:extLst>
              <a:ext uri="{FF2B5EF4-FFF2-40B4-BE49-F238E27FC236}">
                <a16:creationId xmlns:a16="http://schemas.microsoft.com/office/drawing/2014/main" id="{2A7B0A20-258E-7BE9-664B-B8D850FAC6D5}"/>
              </a:ext>
            </a:extLst>
          </p:cNvPr>
          <p:cNvSpPr>
            <a:spLocks noGrp="1"/>
          </p:cNvSpPr>
          <p:nvPr>
            <p:ph type="subTitle" idx="1"/>
          </p:nvPr>
        </p:nvSpPr>
        <p:spPr>
          <a:xfrm>
            <a:off x="914402" y="2848395"/>
            <a:ext cx="4523446" cy="1446050"/>
          </a:xfrm>
        </p:spPr>
        <p:txBody>
          <a:bodyPr>
            <a:normAutofit fontScale="25000" lnSpcReduction="20000"/>
          </a:bodyPr>
          <a:lstStyle/>
          <a:p>
            <a:pPr algn="ctr"/>
            <a:r>
              <a:rPr lang="en-US" sz="8000" b="1" dirty="0">
                <a:solidFill>
                  <a:schemeClr val="tx1"/>
                </a:solidFill>
              </a:rPr>
              <a:t>Beef Quality and Care Assurance  </a:t>
            </a:r>
            <a:br>
              <a:rPr lang="en-US" sz="8000" b="1" dirty="0">
                <a:solidFill>
                  <a:schemeClr val="tx1"/>
                </a:solidFill>
              </a:rPr>
            </a:br>
            <a:r>
              <a:rPr lang="en-US" sz="8000" b="1" dirty="0">
                <a:solidFill>
                  <a:schemeClr val="tx1"/>
                </a:solidFill>
              </a:rPr>
              <a:t>Chute Side Training</a:t>
            </a:r>
            <a:endParaRPr lang="en-US" sz="6400" b="1" dirty="0">
              <a:solidFill>
                <a:schemeClr val="tx1"/>
              </a:solidFill>
            </a:endParaRPr>
          </a:p>
          <a:p>
            <a:pPr marL="342900" indent="-342900" algn="l">
              <a:buFont typeface="Arial" panose="020B0604020202020204" pitchFamily="34" charset="0"/>
              <a:buChar char="•"/>
            </a:pPr>
            <a:r>
              <a:rPr lang="en-US" sz="6400" b="1" i="1" dirty="0">
                <a:solidFill>
                  <a:schemeClr val="tx1"/>
                </a:solidFill>
              </a:rPr>
              <a:t>Number of producers participating: </a:t>
            </a:r>
            <a:r>
              <a:rPr lang="en-US" sz="6400" dirty="0">
                <a:solidFill>
                  <a:schemeClr val="tx1"/>
                </a:solidFill>
              </a:rPr>
              <a:t>42</a:t>
            </a:r>
          </a:p>
          <a:p>
            <a:pPr marL="342900" indent="-342900" algn="l">
              <a:buFont typeface="Arial" panose="020B0604020202020204" pitchFamily="34" charset="0"/>
              <a:buChar char="•"/>
            </a:pPr>
            <a:r>
              <a:rPr lang="en-US" sz="6400" b="1" i="1" dirty="0">
                <a:solidFill>
                  <a:schemeClr val="tx1"/>
                </a:solidFill>
              </a:rPr>
              <a:t>Number of BQCA Certifications:</a:t>
            </a:r>
            <a:r>
              <a:rPr lang="en-US" sz="6400" dirty="0">
                <a:solidFill>
                  <a:schemeClr val="tx1"/>
                </a:solidFill>
              </a:rPr>
              <a:t> 27</a:t>
            </a:r>
          </a:p>
          <a:p>
            <a:pPr marL="342900" indent="-342900" algn="l">
              <a:buFont typeface="Arial" panose="020B0604020202020204" pitchFamily="34" charset="0"/>
              <a:buChar char="•"/>
            </a:pPr>
            <a:r>
              <a:rPr lang="en-US" sz="6400" b="1" i="1" dirty="0">
                <a:solidFill>
                  <a:schemeClr val="tx1"/>
                </a:solidFill>
              </a:rPr>
              <a:t>Training Location: </a:t>
            </a:r>
            <a:r>
              <a:rPr lang="en-US" sz="6400" dirty="0">
                <a:solidFill>
                  <a:schemeClr val="tx1"/>
                </a:solidFill>
              </a:rPr>
              <a:t>David Dennis &amp; Eric Phillips Farm – Lawrenceburg, KY</a:t>
            </a:r>
          </a:p>
          <a:p>
            <a:pPr marL="342900" indent="-342900" algn="l">
              <a:buFont typeface="Arial" panose="020B0604020202020204" pitchFamily="34" charset="0"/>
              <a:buChar char="•"/>
            </a:pPr>
            <a:r>
              <a:rPr lang="en-US" sz="6400" b="1" i="1" dirty="0">
                <a:solidFill>
                  <a:schemeClr val="tx1"/>
                </a:solidFill>
              </a:rPr>
              <a:t>Date:</a:t>
            </a:r>
            <a:r>
              <a:rPr lang="en-US" sz="6400" b="1" dirty="0">
                <a:solidFill>
                  <a:schemeClr val="tx1"/>
                </a:solidFill>
              </a:rPr>
              <a:t> </a:t>
            </a:r>
            <a:r>
              <a:rPr lang="en-US" sz="6400" dirty="0">
                <a:solidFill>
                  <a:schemeClr val="tx1"/>
                </a:solidFill>
              </a:rPr>
              <a:t>Sept. 29</a:t>
            </a:r>
            <a:r>
              <a:rPr lang="en-US" sz="6400" baseline="30000" dirty="0">
                <a:solidFill>
                  <a:schemeClr val="tx1"/>
                </a:solidFill>
              </a:rPr>
              <a:t>th</a:t>
            </a:r>
            <a:r>
              <a:rPr lang="en-US" sz="6400" dirty="0">
                <a:solidFill>
                  <a:schemeClr val="tx1"/>
                </a:solidFill>
              </a:rPr>
              <a:t>, 2022</a:t>
            </a:r>
          </a:p>
          <a:p>
            <a:pPr marL="342900" indent="-342900" algn="l">
              <a:buFont typeface="Arial" panose="020B0604020202020204" pitchFamily="34" charset="0"/>
              <a:buChar char="•"/>
            </a:pPr>
            <a:r>
              <a:rPr lang="en-US" sz="6400" b="1" i="1" dirty="0">
                <a:solidFill>
                  <a:schemeClr val="tx1"/>
                </a:solidFill>
              </a:rPr>
              <a:t>Organization Partnerships: </a:t>
            </a:r>
            <a:r>
              <a:rPr lang="en-US" sz="6400" dirty="0">
                <a:solidFill>
                  <a:schemeClr val="tx1"/>
                </a:solidFill>
              </a:rPr>
              <a:t>Kentucky Beef Network, Anderson County Cattlemen’s Association, Central Kentucky Ag Credit, Kentucky Livestock Marketing Association.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10360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BC81-05FC-B842-BB6C-10B6DB6D6FE3}"/>
              </a:ext>
            </a:extLst>
          </p:cNvPr>
          <p:cNvSpPr>
            <a:spLocks noGrp="1"/>
          </p:cNvSpPr>
          <p:nvPr>
            <p:ph type="title"/>
          </p:nvPr>
        </p:nvSpPr>
        <p:spPr/>
        <p:txBody>
          <a:bodyPr>
            <a:normAutofit/>
          </a:bodyPr>
          <a:lstStyle/>
          <a:p>
            <a:r>
              <a:rPr lang="en-US" sz="2200" b="1" dirty="0"/>
              <a:t>Beef Quality and Care Assurance – Chute Side Training</a:t>
            </a:r>
            <a:endParaRPr lang="en-US" dirty="0"/>
          </a:p>
        </p:txBody>
      </p:sp>
      <p:sp>
        <p:nvSpPr>
          <p:cNvPr id="3" name="Content Placeholder 2">
            <a:extLst>
              <a:ext uri="{FF2B5EF4-FFF2-40B4-BE49-F238E27FC236}">
                <a16:creationId xmlns:a16="http://schemas.microsoft.com/office/drawing/2014/main" id="{6C9E80D9-9B9D-5D49-9D5B-2C2261DC360A}"/>
              </a:ext>
            </a:extLst>
          </p:cNvPr>
          <p:cNvSpPr>
            <a:spLocks noGrp="1"/>
          </p:cNvSpPr>
          <p:nvPr>
            <p:ph idx="1"/>
          </p:nvPr>
        </p:nvSpPr>
        <p:spPr/>
        <p:txBody>
          <a:bodyPr>
            <a:normAutofit fontScale="62500" lnSpcReduction="20000"/>
          </a:bodyPr>
          <a:lstStyle/>
          <a:p>
            <a:pPr>
              <a:lnSpc>
                <a:spcPct val="120000"/>
              </a:lnSpc>
            </a:pPr>
            <a:r>
              <a:rPr lang="en-US" dirty="0"/>
              <a:t>For several years the Kentucky Beef Network and its partners have provided Beef Quality and Care Assurance (BQCA) training for producers around Kentucky. The mission of BQCA is to maximize consumer confidence in and acceptance of beef by focusing the producer’s attention on daily production practices that influence safety, wholesome, and quality beef and beef products through the use of science, research, and education initiatives. BQCA training must be completed every three years by producers to maintain their certification. Anderson County Extension partnered with the Kentucky Beed Network, Kentucky Livestock Marketing Association, Kentucky Ag Development Fund, and University Specialists to provide hands-on chute side training. The County Agriculture Agent, Alex Butler, as well as KBN Field Associate Jacob Settles, taught the 4-hour training.</a:t>
            </a:r>
          </a:p>
        </p:txBody>
      </p:sp>
      <p:sp>
        <p:nvSpPr>
          <p:cNvPr id="4" name="Content Placeholder 3">
            <a:extLst>
              <a:ext uri="{FF2B5EF4-FFF2-40B4-BE49-F238E27FC236}">
                <a16:creationId xmlns:a16="http://schemas.microsoft.com/office/drawing/2014/main" id="{3CF3E4B5-DD72-A841-9653-C3889C643396}"/>
              </a:ext>
            </a:extLst>
          </p:cNvPr>
          <p:cNvSpPr>
            <a:spLocks noGrp="1"/>
          </p:cNvSpPr>
          <p:nvPr>
            <p:ph idx="13"/>
          </p:nvPr>
        </p:nvSpPr>
        <p:spPr/>
        <p:txBody>
          <a:bodyPr>
            <a:normAutofit fontScale="70000" lnSpcReduction="20000"/>
          </a:bodyPr>
          <a:lstStyle/>
          <a:p>
            <a:pPr>
              <a:lnSpc>
                <a:spcPct val="120000"/>
              </a:lnSpc>
            </a:pPr>
            <a:r>
              <a:rPr lang="en-US" dirty="0"/>
              <a:t>Though there has been a number of BQCA training conducted in the past, this was Anderson County’s first Chute-Side training. The training gave producers a hands-on learning experience that covered genetics, handling and facilities, health and management, body condition score, calving, end product, and economics. Producers were broken up into two groups where one group learned chute-side, and the other learned in a classroom setting. The groups were asked to switch midway through. Anderson County is going to continue to provide chute-side BQCA training on an every-other-year basis to give area producers the education resources they need. The program will switch farm locations to show producers the variability in operation and how to think critically about better meeting the needs of their cattle.</a:t>
            </a:r>
          </a:p>
        </p:txBody>
      </p:sp>
    </p:spTree>
    <p:extLst>
      <p:ext uri="{BB962C8B-B14F-4D97-AF65-F5344CB8AC3E}">
        <p14:creationId xmlns:p14="http://schemas.microsoft.com/office/powerpoint/2010/main" val="29170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0F96-117E-9E40-8068-B7D18CB44819}"/>
              </a:ext>
            </a:extLst>
          </p:cNvPr>
          <p:cNvSpPr>
            <a:spLocks noGrp="1"/>
          </p:cNvSpPr>
          <p:nvPr>
            <p:ph type="ctrTitle"/>
          </p:nvPr>
        </p:nvSpPr>
        <p:spPr>
          <a:xfrm>
            <a:off x="914402" y="511114"/>
            <a:ext cx="4735772" cy="1657551"/>
          </a:xfrm>
        </p:spPr>
        <p:txBody>
          <a:bodyPr/>
          <a:lstStyle/>
          <a:p>
            <a:r>
              <a:rPr lang="en-US" dirty="0"/>
              <a:t>Agriculture and Natural Resources</a:t>
            </a:r>
          </a:p>
        </p:txBody>
      </p:sp>
      <p:sp>
        <p:nvSpPr>
          <p:cNvPr id="4" name="Content Placeholder 3">
            <a:extLst>
              <a:ext uri="{FF2B5EF4-FFF2-40B4-BE49-F238E27FC236}">
                <a16:creationId xmlns:a16="http://schemas.microsoft.com/office/drawing/2014/main" id="{2A7B0A20-258E-7BE9-664B-B8D850FAC6D5}"/>
              </a:ext>
            </a:extLst>
          </p:cNvPr>
          <p:cNvSpPr>
            <a:spLocks noGrp="1"/>
          </p:cNvSpPr>
          <p:nvPr>
            <p:ph type="subTitle" idx="1"/>
          </p:nvPr>
        </p:nvSpPr>
        <p:spPr>
          <a:xfrm>
            <a:off x="914402" y="2848395"/>
            <a:ext cx="4523446" cy="1446050"/>
          </a:xfrm>
        </p:spPr>
        <p:txBody>
          <a:bodyPr>
            <a:normAutofit fontScale="25000" lnSpcReduction="20000"/>
          </a:bodyPr>
          <a:lstStyle/>
          <a:p>
            <a:r>
              <a:rPr lang="en-US" sz="11200" b="1" dirty="0">
                <a:solidFill>
                  <a:schemeClr val="tx1"/>
                </a:solidFill>
              </a:rPr>
              <a:t>Bale Grazing </a:t>
            </a:r>
            <a:br>
              <a:rPr lang="en-US" sz="11200" b="1" dirty="0">
                <a:solidFill>
                  <a:schemeClr val="tx1"/>
                </a:solidFill>
              </a:rPr>
            </a:br>
            <a:r>
              <a:rPr lang="en-US" sz="11200" b="1" dirty="0">
                <a:solidFill>
                  <a:schemeClr val="tx1"/>
                </a:solidFill>
              </a:rPr>
              <a:t>NRCS Grant</a:t>
            </a:r>
          </a:p>
          <a:p>
            <a:endParaRPr lang="en-US" sz="11200" b="1" dirty="0">
              <a:solidFill>
                <a:schemeClr val="tx1"/>
              </a:solidFill>
            </a:endParaRPr>
          </a:p>
          <a:p>
            <a:pPr marL="282575" indent="-282575" algn="l">
              <a:buFont typeface="Arial" panose="020B0604020202020204" pitchFamily="34" charset="0"/>
              <a:buChar char="•"/>
            </a:pPr>
            <a:r>
              <a:rPr lang="en-US" sz="7200" b="1" i="1" dirty="0">
                <a:solidFill>
                  <a:schemeClr val="tx1"/>
                </a:solidFill>
              </a:rPr>
              <a:t>Number of Anderson Co. producers participating:</a:t>
            </a:r>
            <a:r>
              <a:rPr lang="en-US" sz="7200" b="1" dirty="0">
                <a:solidFill>
                  <a:schemeClr val="tx1"/>
                </a:solidFill>
              </a:rPr>
              <a:t> </a:t>
            </a:r>
            <a:r>
              <a:rPr lang="en-US" sz="7200" dirty="0">
                <a:solidFill>
                  <a:schemeClr val="tx1"/>
                </a:solidFill>
              </a:rPr>
              <a:t>3</a:t>
            </a:r>
          </a:p>
          <a:p>
            <a:pPr marL="282575" indent="-282575" algn="l">
              <a:buFont typeface="Arial" panose="020B0604020202020204" pitchFamily="34" charset="0"/>
              <a:buChar char="•"/>
            </a:pPr>
            <a:r>
              <a:rPr lang="en-US" sz="7200" b="1" i="1" dirty="0">
                <a:solidFill>
                  <a:schemeClr val="tx1"/>
                </a:solidFill>
              </a:rPr>
              <a:t>Number of States involved: </a:t>
            </a:r>
            <a:r>
              <a:rPr lang="en-US" sz="7200" dirty="0">
                <a:solidFill>
                  <a:schemeClr val="tx1"/>
                </a:solidFill>
              </a:rPr>
              <a:t>6</a:t>
            </a:r>
          </a:p>
          <a:p>
            <a:pPr marL="282575" indent="-282575" algn="l">
              <a:buFont typeface="Arial" panose="020B0604020202020204" pitchFamily="34" charset="0"/>
              <a:buChar char="•"/>
            </a:pPr>
            <a:r>
              <a:rPr lang="en-US" sz="7200" b="1" i="1" dirty="0">
                <a:solidFill>
                  <a:schemeClr val="tx1"/>
                </a:solidFill>
              </a:rPr>
              <a:t>Money Allocated: </a:t>
            </a:r>
            <a:r>
              <a:rPr lang="en-US" sz="7200" dirty="0">
                <a:solidFill>
                  <a:schemeClr val="tx1"/>
                </a:solidFill>
              </a:rPr>
              <a:t>$2.6 million</a:t>
            </a:r>
          </a:p>
          <a:p>
            <a:pPr marL="282575" indent="-282575" algn="l">
              <a:buFont typeface="Arial" panose="020B0604020202020204" pitchFamily="34" charset="0"/>
              <a:buChar char="•"/>
            </a:pPr>
            <a:endParaRPr lang="en-US" sz="7200" dirty="0">
              <a:solidFill>
                <a:schemeClr val="tx1"/>
              </a:solidFill>
            </a:endParaRPr>
          </a:p>
          <a:p>
            <a:pPr marL="282575" indent="-282575" algn="l">
              <a:buFont typeface="Arial" panose="020B0604020202020204" pitchFamily="34" charset="0"/>
              <a:buChar char="•"/>
            </a:pPr>
            <a:endParaRPr lang="en-US" sz="8000" dirty="0">
              <a:solidFill>
                <a:schemeClr val="tx1"/>
              </a:solidFill>
            </a:endParaRPr>
          </a:p>
          <a:p>
            <a:pPr marL="282575" indent="-282575" algn="l">
              <a:buFont typeface="Arial" panose="020B0604020202020204" pitchFamily="34" charset="0"/>
              <a:buChar char="•"/>
            </a:pPr>
            <a:endParaRPr lang="en-US" sz="8000" dirty="0">
              <a:solidFill>
                <a:schemeClr val="tx1"/>
              </a:solidFill>
            </a:endParaRPr>
          </a:p>
          <a:p>
            <a:pPr marL="342900" indent="-342900">
              <a:buFont typeface="Arial" panose="020B0604020202020204" pitchFamily="34" charset="0"/>
              <a:buChar char="•"/>
            </a:pPr>
            <a:endParaRPr lang="en-US" dirty="0"/>
          </a:p>
        </p:txBody>
      </p:sp>
      <p:pic>
        <p:nvPicPr>
          <p:cNvPr id="5" name="Picture 4" descr="A picture containing outdoor, sky, tree, grass&#10;&#10;Description automatically generated">
            <a:extLst>
              <a:ext uri="{FF2B5EF4-FFF2-40B4-BE49-F238E27FC236}">
                <a16:creationId xmlns:a16="http://schemas.microsoft.com/office/drawing/2014/main" id="{AEA172CC-A71F-C055-CD1E-29AAE1347182}"/>
              </a:ext>
            </a:extLst>
          </p:cNvPr>
          <p:cNvPicPr>
            <a:picLocks noChangeAspect="1"/>
          </p:cNvPicPr>
          <p:nvPr/>
        </p:nvPicPr>
        <p:blipFill>
          <a:blip r:embed="rId2"/>
          <a:stretch>
            <a:fillRect/>
          </a:stretch>
        </p:blipFill>
        <p:spPr>
          <a:xfrm>
            <a:off x="5437849" y="486838"/>
            <a:ext cx="6052842" cy="5493176"/>
          </a:xfrm>
          <a:prstGeom prst="rect">
            <a:avLst/>
          </a:prstGeom>
        </p:spPr>
      </p:pic>
    </p:spTree>
    <p:extLst>
      <p:ext uri="{BB962C8B-B14F-4D97-AF65-F5344CB8AC3E}">
        <p14:creationId xmlns:p14="http://schemas.microsoft.com/office/powerpoint/2010/main" val="70965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B987A-4677-0148-8EEF-F6CDE3A1AD90}"/>
              </a:ext>
            </a:extLst>
          </p:cNvPr>
          <p:cNvSpPr>
            <a:spLocks noGrp="1"/>
          </p:cNvSpPr>
          <p:nvPr>
            <p:ph sz="half" idx="1"/>
          </p:nvPr>
        </p:nvSpPr>
        <p:spPr/>
        <p:txBody>
          <a:bodyPr>
            <a:normAutofit fontScale="85000" lnSpcReduction="10000"/>
          </a:bodyPr>
          <a:lstStyle/>
          <a:p>
            <a:pPr algn="just"/>
            <a:r>
              <a:rPr lang="en-US" dirty="0"/>
              <a:t>Hay feeding seasons in Kentucky can last anywhere from 90 days to 6 months, depending on several factors, including herd size, forage management, weather, and infrastructure. Shorter hay feeding seasons can give producers advantages in terms of production efficiency and input cost reduction. The Extension Agent, in partnership with specialists in Agricultural Economics, Animal Science, and Plant and Soil Sciences, has led a bale grazing trial with 4 Producers in Anderson County. Bale grazing is a winter-feeding method where bales are set out on pasture and fed in a planned, controlled manner, somewhat like rotational grazing.</a:t>
            </a:r>
          </a:p>
        </p:txBody>
      </p:sp>
      <p:sp>
        <p:nvSpPr>
          <p:cNvPr id="3" name="Content Placeholder 2">
            <a:extLst>
              <a:ext uri="{FF2B5EF4-FFF2-40B4-BE49-F238E27FC236}">
                <a16:creationId xmlns:a16="http://schemas.microsoft.com/office/drawing/2014/main" id="{9BA240E1-3C9B-AB45-8E1D-4BA3F0F1D0C6}"/>
              </a:ext>
            </a:extLst>
          </p:cNvPr>
          <p:cNvSpPr>
            <a:spLocks noGrp="1"/>
          </p:cNvSpPr>
          <p:nvPr>
            <p:ph sz="half" idx="2"/>
          </p:nvPr>
        </p:nvSpPr>
        <p:spPr/>
        <p:txBody>
          <a:bodyPr>
            <a:normAutofit fontScale="70000" lnSpcReduction="20000"/>
          </a:bodyPr>
          <a:lstStyle/>
          <a:p>
            <a:pPr algn="just"/>
            <a:r>
              <a:rPr lang="en-US" dirty="0"/>
              <a:t>The University of Kentucky recently received a $2.6 million Natural Resources Conservation Service (NRCS) On-Farm Conservation Innovation Grant to expand the project across six states: Kentucky, West Virginia, Virginia, North Carolina, New York, and Missouri. Continued field days and educational programs will occur with discoveries stemming from the research conducted for this grant.</a:t>
            </a:r>
          </a:p>
          <a:p>
            <a:pPr algn="just"/>
            <a:endParaRPr lang="en-US" dirty="0"/>
          </a:p>
          <a:p>
            <a:pPr algn="just"/>
            <a:r>
              <a:rPr lang="en-US" dirty="0"/>
              <a:t>Participants will be given written surveys multiple times in the coming year for both the Anderson County Extension Office as well as the University and NRCS. All producers verbally reported several outcomes that have spurred interest in the community by other producers. Shortened hay feeding season, less dependence on commercial fertilizer, and reduced input cost from decreased tractor usage were some of the most important metrics mentioned about the program. </a:t>
            </a:r>
          </a:p>
        </p:txBody>
      </p:sp>
      <p:sp>
        <p:nvSpPr>
          <p:cNvPr id="4" name="Title 3">
            <a:extLst>
              <a:ext uri="{FF2B5EF4-FFF2-40B4-BE49-F238E27FC236}">
                <a16:creationId xmlns:a16="http://schemas.microsoft.com/office/drawing/2014/main" id="{6A36F33C-1A72-7649-AD1E-AA4A74291D44}"/>
              </a:ext>
            </a:extLst>
          </p:cNvPr>
          <p:cNvSpPr>
            <a:spLocks noGrp="1"/>
          </p:cNvSpPr>
          <p:nvPr>
            <p:ph type="title"/>
          </p:nvPr>
        </p:nvSpPr>
        <p:spPr/>
        <p:txBody>
          <a:bodyPr>
            <a:noAutofit/>
          </a:bodyPr>
          <a:lstStyle/>
          <a:p>
            <a:r>
              <a:rPr lang="en-US" sz="4400" b="1" dirty="0">
                <a:solidFill>
                  <a:schemeClr val="tx1"/>
                </a:solidFill>
              </a:rPr>
              <a:t>Bale Grazing – NRCS Grant</a:t>
            </a:r>
            <a:br>
              <a:rPr lang="en-US" sz="4400" b="1" dirty="0">
                <a:solidFill>
                  <a:schemeClr val="tx1"/>
                </a:solidFill>
              </a:rPr>
            </a:br>
            <a:endParaRPr lang="en-US" sz="1200" dirty="0"/>
          </a:p>
        </p:txBody>
      </p:sp>
    </p:spTree>
    <p:extLst>
      <p:ext uri="{BB962C8B-B14F-4D97-AF65-F5344CB8AC3E}">
        <p14:creationId xmlns:p14="http://schemas.microsoft.com/office/powerpoint/2010/main" val="178144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BFFA1078-A837-8541-D2FA-43112C33898D}"/>
              </a:ext>
            </a:extLst>
          </p:cNvPr>
          <p:cNvPicPr>
            <a:picLocks noGrp="1" noChangeAspect="1"/>
          </p:cNvPicPr>
          <p:nvPr>
            <p:ph idx="1"/>
          </p:nvPr>
        </p:nvPicPr>
        <p:blipFill rotWithShape="1">
          <a:blip r:embed="rId2"/>
          <a:srcRect l="-1094" t="27758" r="1094"/>
          <a:stretch/>
        </p:blipFill>
        <p:spPr>
          <a:xfrm>
            <a:off x="6273533" y="1649338"/>
            <a:ext cx="5467350" cy="2962298"/>
          </a:xfrm>
        </p:spPr>
      </p:pic>
      <p:sp>
        <p:nvSpPr>
          <p:cNvPr id="3" name="Content Placeholder 2">
            <a:extLst>
              <a:ext uri="{FF2B5EF4-FFF2-40B4-BE49-F238E27FC236}">
                <a16:creationId xmlns:a16="http://schemas.microsoft.com/office/drawing/2014/main" id="{69451784-5069-702C-21B4-38E374DDF2CE}"/>
              </a:ext>
            </a:extLst>
          </p:cNvPr>
          <p:cNvSpPr>
            <a:spLocks noGrp="1"/>
          </p:cNvSpPr>
          <p:nvPr>
            <p:ph idx="13"/>
          </p:nvPr>
        </p:nvSpPr>
        <p:spPr/>
        <p:txBody>
          <a:bodyPr>
            <a:normAutofit/>
          </a:bodyPr>
          <a:lstStyle/>
          <a:p>
            <a:pPr marL="342900" indent="-342900">
              <a:buFont typeface="Arial" panose="020B0604020202020204" pitchFamily="34" charset="0"/>
              <a:buChar char="•"/>
            </a:pPr>
            <a:r>
              <a:rPr lang="en-US" dirty="0"/>
              <a:t>39 Number of people who attended training on food safety, food handling, food processing, liability, and/or marketing. </a:t>
            </a:r>
          </a:p>
          <a:p>
            <a:pPr marL="342900" indent="-342900">
              <a:buFont typeface="Arial" panose="020B0604020202020204" pitchFamily="34" charset="0"/>
              <a:buChar char="•"/>
            </a:pPr>
            <a:r>
              <a:rPr lang="en-US" dirty="0"/>
              <a:t>10	Number of program participants reporting adoption of physical activity practices</a:t>
            </a:r>
          </a:p>
          <a:p>
            <a:pPr marL="342900" indent="-342900">
              <a:buFont typeface="Arial" panose="020B0604020202020204" pitchFamily="34" charset="0"/>
              <a:buChar char="•"/>
            </a:pPr>
            <a:r>
              <a:rPr lang="en-US" dirty="0"/>
              <a:t>23	Number of individuals who reported increased knowledge, skills, or intentions related to using the nutrition facts label</a:t>
            </a:r>
          </a:p>
        </p:txBody>
      </p:sp>
      <p:sp>
        <p:nvSpPr>
          <p:cNvPr id="4" name="Title 3">
            <a:extLst>
              <a:ext uri="{FF2B5EF4-FFF2-40B4-BE49-F238E27FC236}">
                <a16:creationId xmlns:a16="http://schemas.microsoft.com/office/drawing/2014/main" id="{53071831-2541-9A03-9CCF-0A992A8071CA}"/>
              </a:ext>
            </a:extLst>
          </p:cNvPr>
          <p:cNvSpPr>
            <a:spLocks noGrp="1"/>
          </p:cNvSpPr>
          <p:nvPr>
            <p:ph type="title"/>
          </p:nvPr>
        </p:nvSpPr>
        <p:spPr/>
        <p:txBody>
          <a:bodyPr/>
          <a:lstStyle/>
          <a:p>
            <a:pPr algn="ctr"/>
            <a:r>
              <a:rPr lang="en-US" dirty="0"/>
              <a:t>Family &amp; Consumer Sciences</a:t>
            </a:r>
          </a:p>
        </p:txBody>
      </p:sp>
    </p:spTree>
    <p:extLst>
      <p:ext uri="{BB962C8B-B14F-4D97-AF65-F5344CB8AC3E}">
        <p14:creationId xmlns:p14="http://schemas.microsoft.com/office/powerpoint/2010/main" val="1434798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4615-613D-857E-5E04-2836F7283180}"/>
              </a:ext>
            </a:extLst>
          </p:cNvPr>
          <p:cNvSpPr>
            <a:spLocks noGrp="1"/>
          </p:cNvSpPr>
          <p:nvPr>
            <p:ph type="title"/>
          </p:nvPr>
        </p:nvSpPr>
        <p:spPr/>
        <p:txBody>
          <a:bodyPr/>
          <a:lstStyle/>
          <a:p>
            <a:pPr algn="ctr"/>
            <a:r>
              <a:rPr lang="en-US" dirty="0"/>
              <a:t>Mastering Food Choices </a:t>
            </a:r>
          </a:p>
        </p:txBody>
      </p:sp>
      <p:sp>
        <p:nvSpPr>
          <p:cNvPr id="4" name="TextBox 3">
            <a:extLst>
              <a:ext uri="{FF2B5EF4-FFF2-40B4-BE49-F238E27FC236}">
                <a16:creationId xmlns:a16="http://schemas.microsoft.com/office/drawing/2014/main" id="{A49B4EC0-CA48-BBF8-C722-72FD4C8E188E}"/>
              </a:ext>
            </a:extLst>
          </p:cNvPr>
          <p:cNvSpPr txBox="1"/>
          <p:nvPr/>
        </p:nvSpPr>
        <p:spPr>
          <a:xfrm>
            <a:off x="1201000" y="1198189"/>
            <a:ext cx="10836067" cy="3816429"/>
          </a:xfrm>
          <a:prstGeom prst="rect">
            <a:avLst/>
          </a:prstGeom>
          <a:noFill/>
        </p:spPr>
        <p:txBody>
          <a:bodyPr wrap="square">
            <a:spAutoFit/>
          </a:bodyPr>
          <a:lstStyle/>
          <a:p>
            <a:r>
              <a:rPr lang="en-US" dirty="0"/>
              <a:t>	</a:t>
            </a:r>
            <a:r>
              <a:rPr lang="en-US" sz="1400" dirty="0"/>
              <a:t>Like many rural communities, Anderson County faces chronic health disparities at greater rates than urban counterparts. Many of these health challenges are exacerbated by poor food environments and from a lack of knowledge and skills related to nutritious food choices in a variety of food settings. In efforts to address these health disparities, the Family and Consumer Sciences Agent initiated the six-session program Mastering Food Choices with 12   female  adults over the age of 60 and one male.  In lesson one, emphasis was placed on understanding the food environment of the county and how that impacts food choices as well as building knowledge needed to make healthier food choices in subsequent lessons.</a:t>
            </a:r>
          </a:p>
          <a:p>
            <a:r>
              <a:rPr lang="en-US" sz="1400" dirty="0"/>
              <a:t>	The program was very well received by participants. On a scale of 1-4 with 4 being strongly agree, participants believed the subject matter was timely (3.3), speaker was effective (3.5), information was practical (3.6), the information is useful for their family (3.4), and the program was very educational (3.5). As a result of the lesson, 75% of the participants shared they were better able to identify food components that should be limited in the diet. 33% of participants shared they were better able to use the nutrition facts label to compare items and 25% better understand what their own food environment looks like. Further, 92% reported intentions to read nutrition facts labels or that they already did. 50% reported the intention to use online resources for determining nutrition information and 50% shared they intended to check nutrition information before dining out. Lack of a computer was cited as a barrier to these behaviors. Overall, 83% of participants felt the information they learned provided them the ability to make healthy food choices.</a:t>
            </a:r>
          </a:p>
          <a:p>
            <a:r>
              <a:rPr lang="en-US" sz="1400" dirty="0"/>
              <a:t>	Participants shared they would use labels on food items to look for added sugar and sodium, they better understood the difference between saturated fat and trans fat, and were encouraged to read labels more often. Participants were also highly appreciative of the provided recipes. </a:t>
            </a:r>
          </a:p>
        </p:txBody>
      </p:sp>
    </p:spTree>
    <p:extLst>
      <p:ext uri="{BB962C8B-B14F-4D97-AF65-F5344CB8AC3E}">
        <p14:creationId xmlns:p14="http://schemas.microsoft.com/office/powerpoint/2010/main" val="332575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with a statue of a gorilla&#10;&#10;Description automatically generated with medium confidence">
            <a:extLst>
              <a:ext uri="{FF2B5EF4-FFF2-40B4-BE49-F238E27FC236}">
                <a16:creationId xmlns:a16="http://schemas.microsoft.com/office/drawing/2014/main" id="{5690FAED-E054-9634-21B9-B00339E98E60}"/>
              </a:ext>
            </a:extLst>
          </p:cNvPr>
          <p:cNvPicPr>
            <a:picLocks noGrp="1" noChangeAspect="1"/>
          </p:cNvPicPr>
          <p:nvPr>
            <p:ph idx="1"/>
          </p:nvPr>
        </p:nvPicPr>
        <p:blipFill>
          <a:blip r:embed="rId2"/>
          <a:stretch>
            <a:fillRect/>
          </a:stretch>
        </p:blipFill>
        <p:spPr>
          <a:xfrm>
            <a:off x="6188075" y="1473375"/>
            <a:ext cx="5467350" cy="4073175"/>
          </a:xfrm>
        </p:spPr>
      </p:pic>
      <p:sp>
        <p:nvSpPr>
          <p:cNvPr id="3" name="Content Placeholder 2">
            <a:extLst>
              <a:ext uri="{FF2B5EF4-FFF2-40B4-BE49-F238E27FC236}">
                <a16:creationId xmlns:a16="http://schemas.microsoft.com/office/drawing/2014/main" id="{AC75D2BD-3C45-910A-A187-89BF7458CA66}"/>
              </a:ext>
            </a:extLst>
          </p:cNvPr>
          <p:cNvSpPr>
            <a:spLocks noGrp="1"/>
          </p:cNvSpPr>
          <p:nvPr>
            <p:ph idx="13"/>
          </p:nvPr>
        </p:nvSpPr>
        <p:spPr/>
        <p:txBody>
          <a:bodyPr>
            <a:normAutofit fontScale="47500" lnSpcReduction="20000"/>
          </a:bodyPr>
          <a:lstStyle/>
          <a:p>
            <a:r>
              <a:rPr lang="en-US" dirty="0"/>
              <a:t> </a:t>
            </a:r>
            <a:r>
              <a:rPr lang="en-US" sz="3200" dirty="0"/>
              <a:t>The 98th Annual Kentucky 4-H Teen Conference was held at the University of Kentucky June 14-17, 2022. The objectives of Kentucky 4-H Teen Conference are: develop leadership and teamwork skills, improve communication skills, foster civic engagement, expand knowledge and skills related to 4-H core content areas, gain club, county and state 4-H program skills, have fun, create a sense of belonging, expand social skills through networking, develop youth-adult partnerships, and become acquainted with the University of Kentucky to aid in college and career readiness of Kentucky 4-</a:t>
            </a:r>
            <a:r>
              <a:rPr lang="en-US" sz="3200" dirty="0" err="1"/>
              <a:t>H’ers</a:t>
            </a:r>
            <a:r>
              <a:rPr lang="en-US" sz="3200" dirty="0"/>
              <a:t>. </a:t>
            </a:r>
          </a:p>
          <a:p>
            <a:r>
              <a:rPr lang="en-US" sz="3200" dirty="0"/>
              <a:t>During the educational experience all youth participated in a UK recruitment session with the Office of Enrollment Management. Additionally, they received academic exploration materials from the College of Agriculture, Food and Environment Center for Student Success. This exposure provided youth the opportunity to see what the University of Kentucky has to offer and begin the conversation about their potential to attend the University of Kentucky as a student. </a:t>
            </a:r>
          </a:p>
        </p:txBody>
      </p:sp>
      <p:sp>
        <p:nvSpPr>
          <p:cNvPr id="4" name="Title 3">
            <a:extLst>
              <a:ext uri="{FF2B5EF4-FFF2-40B4-BE49-F238E27FC236}">
                <a16:creationId xmlns:a16="http://schemas.microsoft.com/office/drawing/2014/main" id="{695001A6-77C7-32B4-6F14-F037FC04B212}"/>
              </a:ext>
            </a:extLst>
          </p:cNvPr>
          <p:cNvSpPr>
            <a:spLocks noGrp="1"/>
          </p:cNvSpPr>
          <p:nvPr>
            <p:ph type="title"/>
          </p:nvPr>
        </p:nvSpPr>
        <p:spPr/>
        <p:txBody>
          <a:bodyPr/>
          <a:lstStyle/>
          <a:p>
            <a:pPr algn="ctr"/>
            <a:r>
              <a:rPr lang="en-US" dirty="0"/>
              <a:t>4-H Teen Conference </a:t>
            </a:r>
          </a:p>
        </p:txBody>
      </p:sp>
    </p:spTree>
    <p:extLst>
      <p:ext uri="{BB962C8B-B14F-4D97-AF65-F5344CB8AC3E}">
        <p14:creationId xmlns:p14="http://schemas.microsoft.com/office/powerpoint/2010/main" val="235558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 in front of a christmas tree&#10;&#10;Description automatically generated">
            <a:extLst>
              <a:ext uri="{FF2B5EF4-FFF2-40B4-BE49-F238E27FC236}">
                <a16:creationId xmlns:a16="http://schemas.microsoft.com/office/drawing/2014/main" id="{237477F5-100E-64AD-C9DC-2E8346437FC3}"/>
              </a:ext>
            </a:extLst>
          </p:cNvPr>
          <p:cNvPicPr>
            <a:picLocks noGrp="1" noChangeAspect="1"/>
          </p:cNvPicPr>
          <p:nvPr>
            <p:ph idx="1"/>
          </p:nvPr>
        </p:nvPicPr>
        <p:blipFill>
          <a:blip r:embed="rId2"/>
          <a:stretch>
            <a:fillRect/>
          </a:stretch>
        </p:blipFill>
        <p:spPr>
          <a:xfrm>
            <a:off x="6188075" y="1459707"/>
            <a:ext cx="5467350" cy="4100512"/>
          </a:xfrm>
        </p:spPr>
      </p:pic>
      <p:sp>
        <p:nvSpPr>
          <p:cNvPr id="3" name="Content Placeholder 2">
            <a:extLst>
              <a:ext uri="{FF2B5EF4-FFF2-40B4-BE49-F238E27FC236}">
                <a16:creationId xmlns:a16="http://schemas.microsoft.com/office/drawing/2014/main" id="{F6AAFDAD-1F60-A429-D9CD-B4646190C47B}"/>
              </a:ext>
            </a:extLst>
          </p:cNvPr>
          <p:cNvSpPr>
            <a:spLocks noGrp="1"/>
          </p:cNvSpPr>
          <p:nvPr>
            <p:ph idx="13"/>
          </p:nvPr>
        </p:nvSpPr>
        <p:spPr/>
        <p:txBody>
          <a:bodyPr>
            <a:normAutofit fontScale="70000" lnSpcReduction="20000"/>
          </a:bodyPr>
          <a:lstStyle/>
          <a:p>
            <a:r>
              <a:rPr lang="en-US" dirty="0"/>
              <a:t>Youth that is engaged in extracurricular activities more likely to become productive citizens in their community. After nearly 2 years of not being able to meet in person youth and parents have been eager to begin programming again. Youth in grades 9-12 are invited to participate and we have over twenty five teens enrolled in this group. During the year the teens had the opportunity to volunteer with 4-H programs designed for younger members, participate in the communications contest, and conduct meetings with parliamentary procedure to decide on activities the group would participate in. Our teens have also been engaged in the community with service learning projects. Four of the members serve on the district four teen council. Our teen group also planned a county leadership boot camp day in which they focused on communications and leadership skills.</a:t>
            </a:r>
          </a:p>
        </p:txBody>
      </p:sp>
      <p:sp>
        <p:nvSpPr>
          <p:cNvPr id="4" name="Title 3">
            <a:extLst>
              <a:ext uri="{FF2B5EF4-FFF2-40B4-BE49-F238E27FC236}">
                <a16:creationId xmlns:a16="http://schemas.microsoft.com/office/drawing/2014/main" id="{5392DF88-11E1-0208-0455-081FE27EE0E6}"/>
              </a:ext>
            </a:extLst>
          </p:cNvPr>
          <p:cNvSpPr>
            <a:spLocks noGrp="1"/>
          </p:cNvSpPr>
          <p:nvPr>
            <p:ph type="title"/>
          </p:nvPr>
        </p:nvSpPr>
        <p:spPr/>
        <p:txBody>
          <a:bodyPr/>
          <a:lstStyle/>
          <a:p>
            <a:pPr algn="ctr"/>
            <a:r>
              <a:rPr lang="en-US" dirty="0"/>
              <a:t>Winter Leadership Workshop</a:t>
            </a:r>
          </a:p>
        </p:txBody>
      </p:sp>
    </p:spTree>
    <p:extLst>
      <p:ext uri="{BB962C8B-B14F-4D97-AF65-F5344CB8AC3E}">
        <p14:creationId xmlns:p14="http://schemas.microsoft.com/office/powerpoint/2010/main" val="2915557249"/>
      </p:ext>
    </p:extLst>
  </p:cSld>
  <p:clrMapOvr>
    <a:masterClrMapping/>
  </p:clrMapOvr>
</p:sld>
</file>

<file path=ppt/theme/theme1.xml><?xml version="1.0" encoding="utf-8"?>
<a:theme xmlns:a="http://schemas.openxmlformats.org/drawingml/2006/main" name="Office Theme">
  <a:themeElements>
    <a:clrScheme name="UK Brand Color Set">
      <a:dk1>
        <a:srgbClr val="0033A0"/>
      </a:dk1>
      <a:lt1>
        <a:srgbClr val="FFFFFF"/>
      </a:lt1>
      <a:dk2>
        <a:srgbClr val="1B365D"/>
      </a:dk2>
      <a:lt2>
        <a:srgbClr val="DCDDDE"/>
      </a:lt2>
      <a:accent1>
        <a:srgbClr val="1E8AFF"/>
      </a:accent1>
      <a:accent2>
        <a:srgbClr val="FFA360"/>
      </a:accent2>
      <a:accent3>
        <a:srgbClr val="4CBCC0"/>
      </a:accent3>
      <a:accent4>
        <a:srgbClr val="FFC000"/>
      </a:accent4>
      <a:accent5>
        <a:srgbClr val="B1C9E8"/>
      </a:accent5>
      <a:accent6>
        <a:srgbClr val="D6D2C3"/>
      </a:accent6>
      <a:hlink>
        <a:srgbClr val="0C3AA7"/>
      </a:hlink>
      <a:folHlink>
        <a:srgbClr val="224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classic power point template" id="{6881C06C-4D95-1D4A-A2F3-8166356390FD}" vid="{24135B83-751D-EC43-AADD-F84AB8CE5DFE}"/>
    </a:ext>
  </a:extLst>
</a:theme>
</file>

<file path=docProps/app.xml><?xml version="1.0" encoding="utf-8"?>
<Properties xmlns="http://schemas.openxmlformats.org/officeDocument/2006/extended-properties" xmlns:vt="http://schemas.openxmlformats.org/officeDocument/2006/docPropsVTypes">
  <Template>UK classic powerpoint template 16x9</Template>
  <TotalTime>323</TotalTime>
  <Words>1484</Words>
  <Application>Microsoft Office PowerPoint</Application>
  <PresentationFormat>Widescreen</PresentationFormat>
  <Paragraphs>53</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Gautami</vt:lpstr>
      <vt:lpstr>Georgia</vt:lpstr>
      <vt:lpstr>Helvetica</vt:lpstr>
      <vt:lpstr>Wingdings</vt:lpstr>
      <vt:lpstr>Office Theme</vt:lpstr>
      <vt:lpstr>PowerPoint Presentation</vt:lpstr>
      <vt:lpstr>Agriculture and Natural Resources</vt:lpstr>
      <vt:lpstr>Beef Quality and Care Assurance – Chute Side Training</vt:lpstr>
      <vt:lpstr>Agriculture and Natural Resources</vt:lpstr>
      <vt:lpstr>Bale Grazing – NRCS Grant </vt:lpstr>
      <vt:lpstr>Family &amp; Consumer Sciences</vt:lpstr>
      <vt:lpstr>Mastering Food Choices </vt:lpstr>
      <vt:lpstr>4-H Teen Conference </vt:lpstr>
      <vt:lpstr>Winter Leadership Workshop</vt:lpstr>
      <vt:lpstr>4-H Youth Development </vt:lpstr>
      <vt:lpstr>Anderson County Cooperative Extension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to the People</dc:title>
  <dc:creator>Butler, Alex</dc:creator>
  <cp:lastModifiedBy>McDowell, Janet R.</cp:lastModifiedBy>
  <cp:revision>7</cp:revision>
  <dcterms:created xsi:type="dcterms:W3CDTF">2023-02-07T15:36:36Z</dcterms:created>
  <dcterms:modified xsi:type="dcterms:W3CDTF">2023-06-20T18:19:50Z</dcterms:modified>
</cp:coreProperties>
</file>